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5143500" cx="9144000"/>
  <p:notesSz cx="6858000" cy="9144000"/>
  <p:embeddedFontLst>
    <p:embeddedFont>
      <p:font typeface="Inconsolata"/>
      <p:regular r:id="rId53"/>
      <p:bold r:id="rId54"/>
    </p:embeddedFont>
    <p:embeddedFont>
      <p:font typeface="Fredoka One"/>
      <p:regular r:id="rId55"/>
    </p:embeddedFont>
    <p:embeddedFont>
      <p:font typeface="Coiny"/>
      <p:regular r:id="rId56"/>
    </p:embeddedFont>
    <p:embeddedFont>
      <p:font typeface="Merriweather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Merriweather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Inconsolata-regular.fnt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FredokaOne-regular.fntdata"/><Relationship Id="rId10" Type="http://schemas.openxmlformats.org/officeDocument/2006/relationships/slide" Target="slides/slide5.xml"/><Relationship Id="rId54" Type="http://schemas.openxmlformats.org/officeDocument/2006/relationships/font" Target="fonts/Inconsolata-bold.fntdata"/><Relationship Id="rId13" Type="http://schemas.openxmlformats.org/officeDocument/2006/relationships/slide" Target="slides/slide8.xml"/><Relationship Id="rId57" Type="http://schemas.openxmlformats.org/officeDocument/2006/relationships/font" Target="fonts/Merriweather-regular.fntdata"/><Relationship Id="rId12" Type="http://schemas.openxmlformats.org/officeDocument/2006/relationships/slide" Target="slides/slide7.xml"/><Relationship Id="rId56" Type="http://schemas.openxmlformats.org/officeDocument/2006/relationships/font" Target="fonts/Coiny-regular.fntdata"/><Relationship Id="rId15" Type="http://schemas.openxmlformats.org/officeDocument/2006/relationships/slide" Target="slides/slide10.xml"/><Relationship Id="rId59" Type="http://schemas.openxmlformats.org/officeDocument/2006/relationships/font" Target="fonts/Merriweather-italic.fntdata"/><Relationship Id="rId14" Type="http://schemas.openxmlformats.org/officeDocument/2006/relationships/slide" Target="slides/slide9.xml"/><Relationship Id="rId58" Type="http://schemas.openxmlformats.org/officeDocument/2006/relationships/font" Target="fonts/Merriweather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e5058670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e5058670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e4fe68ca43_0_5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e4fe68ca43_0_5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5980929bf_1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5980929bf_1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877b642fd3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877b642fd3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e4fe68ca43_0_5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e4fe68ca43_0_5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e4fe68ca43_4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e4fe68ca43_4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e4fe68ca43_4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e4fe68ca43_4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e5980929bf_0_7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e5980929bf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e5980929b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e5980929b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e5980929b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e5980929b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e5980929bf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e5980929bf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85cf8b5f36_0_60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85cf8b5f36_0_6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e5980929bf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e5980929bf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e5980929bf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0" name="Google Shape;1350;ge5980929bf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e5980929bf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e5980929bf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e5980929bf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e5980929bf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e5980929bf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e5980929bf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e5980929bf_0_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e5980929bf_0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e5980929bf_0_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e5980929bf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e5980929bf_0_6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e5980929bf_0_6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e5980929bf_0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e5980929bf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e5980929bf_0_8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e5980929bf_0_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877b642fd3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877b642fd3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e5980929bf_0_10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e5980929bf_0_10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e5980929bf_0_10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e5980929bf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e5980929bf_0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e5980929bf_0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e5980929bf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e5980929bf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e5980929bf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e5980929bf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e5980929bf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e5980929bf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e5980929bf_1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e5980929bf_1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4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e5980929bf_1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6" name="Google Shape;1816;ge5980929bf_1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e5980929b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e5980929b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5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e5980929bf_2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e5980929bf_2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19c7c5723d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19c7c5723d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ge5980929bf_2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0" name="Google Shape;1900;ge5980929bf_2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e5980929bf_2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e5980929bf_2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e5980929bf_2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e5980929bf_2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e5980929bf_2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e5980929bf_2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ge5980929bf_2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0" name="Google Shape;2030;ge5980929bf_2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5980929bf_2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5980929bf_2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0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e5980929bf_2_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e5980929bf_2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3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ge5980929bf_2_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5" name="Google Shape;2115;ge5980929bf_2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8794a74c9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8794a74c9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c6ac5e8787_0_7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c6ac5e8787_0_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e5980929bf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e5980929bf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b82526a045_0_41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b82526a045_0_41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e4fe68ca43_0_5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e4fe68ca43_0_5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1" name="Google Shape;11;p2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2" name="Google Shape;22;p2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23" name="Google Shape;23;p2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43" name="Google Shape;43;p2"/>
          <p:cNvGrpSpPr/>
          <p:nvPr/>
        </p:nvGrpSpPr>
        <p:grpSpPr>
          <a:xfrm>
            <a:off x="362532" y="237301"/>
            <a:ext cx="8418937" cy="4665891"/>
            <a:chOff x="362532" y="237301"/>
            <a:chExt cx="8418937" cy="4665891"/>
          </a:xfrm>
        </p:grpSpPr>
        <p:sp>
          <p:nvSpPr>
            <p:cNvPr id="44" name="Google Shape;44;p2"/>
            <p:cNvSpPr/>
            <p:nvPr/>
          </p:nvSpPr>
          <p:spPr>
            <a:xfrm>
              <a:off x="589800" y="468900"/>
              <a:ext cx="7964400" cy="4205700"/>
            </a:xfrm>
            <a:prstGeom prst="roundRect">
              <a:avLst>
                <a:gd fmla="val 8946" name="adj"/>
              </a:avLst>
            </a:pr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" name="Google Shape;45;p2"/>
            <p:cNvGrpSpPr/>
            <p:nvPr/>
          </p:nvGrpSpPr>
          <p:grpSpPr>
            <a:xfrm>
              <a:off x="362532" y="237301"/>
              <a:ext cx="8418937" cy="4665891"/>
              <a:chOff x="362532" y="237300"/>
              <a:chExt cx="8418937" cy="4665891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362532" y="237300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62532" y="4660489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538768" y="237302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538768" y="4660491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0" name="Google Shape;50;p2"/>
          <p:cNvSpPr txBox="1"/>
          <p:nvPr>
            <p:ph type="ctrTitle"/>
          </p:nvPr>
        </p:nvSpPr>
        <p:spPr>
          <a:xfrm>
            <a:off x="789201" y="906862"/>
            <a:ext cx="3702900" cy="2492700"/>
          </a:xfrm>
          <a:prstGeom prst="rect">
            <a:avLst/>
          </a:prstGeom>
          <a:effectLst>
            <a:outerShdw rotWithShape="0" algn="bl" dir="1560000" dist="38100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b="1"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2"/>
          <p:cNvSpPr txBox="1"/>
          <p:nvPr>
            <p:ph idx="1" type="subTitle"/>
          </p:nvPr>
        </p:nvSpPr>
        <p:spPr>
          <a:xfrm>
            <a:off x="789201" y="3523284"/>
            <a:ext cx="3702900" cy="5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1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354" name="Google Shape;354;p11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355" name="Google Shape;355;p11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6" name="Google Shape;356;p11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7" name="Google Shape;357;p11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8" name="Google Shape;358;p11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9" name="Google Shape;359;p11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0" name="Google Shape;360;p11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1" name="Google Shape;361;p11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2" name="Google Shape;362;p11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3" name="Google Shape;363;p11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4" name="Google Shape;364;p11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5" name="Google Shape;365;p11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66" name="Google Shape;366;p11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367" name="Google Shape;367;p11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8" name="Google Shape;368;p11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9" name="Google Shape;369;p11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0" name="Google Shape;370;p11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1" name="Google Shape;371;p11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2" name="Google Shape;372;p11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3" name="Google Shape;373;p11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4" name="Google Shape;374;p11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5" name="Google Shape;375;p11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6" name="Google Shape;376;p11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7" name="Google Shape;377;p11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8" name="Google Shape;378;p11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9" name="Google Shape;379;p11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0" name="Google Shape;380;p11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1" name="Google Shape;381;p11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2" name="Google Shape;382;p11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3" name="Google Shape;383;p11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4" name="Google Shape;384;p11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5" name="Google Shape;385;p11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6" name="Google Shape;386;p11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87" name="Google Shape;387;p11"/>
          <p:cNvSpPr txBox="1"/>
          <p:nvPr>
            <p:ph hasCustomPrompt="1" type="title"/>
          </p:nvPr>
        </p:nvSpPr>
        <p:spPr>
          <a:xfrm>
            <a:off x="1468050" y="1667365"/>
            <a:ext cx="6207900" cy="12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8" name="Google Shape;388;p11"/>
          <p:cNvSpPr txBox="1"/>
          <p:nvPr>
            <p:ph idx="1" type="subTitle"/>
          </p:nvPr>
        </p:nvSpPr>
        <p:spPr>
          <a:xfrm flipH="1">
            <a:off x="1468050" y="2982191"/>
            <a:ext cx="6207900" cy="3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6_1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13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392" name="Google Shape;392;p13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393" name="Google Shape;393;p13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4" name="Google Shape;394;p13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5" name="Google Shape;395;p13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6" name="Google Shape;396;p13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7" name="Google Shape;397;p13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8" name="Google Shape;398;p13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9" name="Google Shape;399;p13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0" name="Google Shape;400;p13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1" name="Google Shape;401;p13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2" name="Google Shape;402;p13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3" name="Google Shape;403;p13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04" name="Google Shape;404;p13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405" name="Google Shape;405;p13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6" name="Google Shape;406;p13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7" name="Google Shape;407;p13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8" name="Google Shape;408;p13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9" name="Google Shape;409;p13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0" name="Google Shape;410;p13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1" name="Google Shape;411;p13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2" name="Google Shape;412;p13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3" name="Google Shape;413;p13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4" name="Google Shape;414;p13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5" name="Google Shape;415;p13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6" name="Google Shape;416;p13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7" name="Google Shape;417;p13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8" name="Google Shape;418;p13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9" name="Google Shape;419;p13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0" name="Google Shape;420;p13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1" name="Google Shape;421;p13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2" name="Google Shape;422;p13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3" name="Google Shape;423;p13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4" name="Google Shape;424;p13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425" name="Google Shape;425;p13"/>
          <p:cNvGrpSpPr/>
          <p:nvPr/>
        </p:nvGrpSpPr>
        <p:grpSpPr>
          <a:xfrm>
            <a:off x="362532" y="237303"/>
            <a:ext cx="8418937" cy="1210347"/>
            <a:chOff x="362532" y="237303"/>
            <a:chExt cx="8418937" cy="1210347"/>
          </a:xfrm>
        </p:grpSpPr>
        <p:sp>
          <p:nvSpPr>
            <p:cNvPr id="426" name="Google Shape;426;p13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7" name="Google Shape;427;p13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428" name="Google Shape;428;p13"/>
              <p:cNvSpPr/>
              <p:nvPr/>
            </p:nvSpPr>
            <p:spPr>
              <a:xfrm>
                <a:off x="362532" y="1204951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8538768" y="237303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30" name="Google Shape;430;p13"/>
          <p:cNvSpPr txBox="1"/>
          <p:nvPr>
            <p:ph hasCustomPrompt="1" type="title"/>
          </p:nvPr>
        </p:nvSpPr>
        <p:spPr>
          <a:xfrm>
            <a:off x="884672" y="201223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1" name="Google Shape;431;p13"/>
          <p:cNvSpPr txBox="1"/>
          <p:nvPr>
            <p:ph idx="1" type="subTitle"/>
          </p:nvPr>
        </p:nvSpPr>
        <p:spPr>
          <a:xfrm>
            <a:off x="1739500" y="1843725"/>
            <a:ext cx="2455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432" name="Google Shape;432;p13"/>
          <p:cNvSpPr txBox="1"/>
          <p:nvPr>
            <p:ph idx="2" type="subTitle"/>
          </p:nvPr>
        </p:nvSpPr>
        <p:spPr>
          <a:xfrm>
            <a:off x="1739500" y="2246741"/>
            <a:ext cx="2455500" cy="4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433" name="Google Shape;433;p13"/>
          <p:cNvSpPr txBox="1"/>
          <p:nvPr>
            <p:ph hasCustomPrompt="1" idx="3" type="title"/>
          </p:nvPr>
        </p:nvSpPr>
        <p:spPr>
          <a:xfrm>
            <a:off x="884672" y="362173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4" name="Google Shape;434;p13"/>
          <p:cNvSpPr txBox="1"/>
          <p:nvPr>
            <p:ph idx="4" type="subTitle"/>
          </p:nvPr>
        </p:nvSpPr>
        <p:spPr>
          <a:xfrm>
            <a:off x="1739500" y="3453224"/>
            <a:ext cx="2455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435" name="Google Shape;435;p13"/>
          <p:cNvSpPr txBox="1"/>
          <p:nvPr>
            <p:ph idx="5" type="subTitle"/>
          </p:nvPr>
        </p:nvSpPr>
        <p:spPr>
          <a:xfrm>
            <a:off x="1739500" y="3856216"/>
            <a:ext cx="2455500" cy="4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436" name="Google Shape;436;p13"/>
          <p:cNvSpPr txBox="1"/>
          <p:nvPr>
            <p:ph hasCustomPrompt="1" idx="6" type="title"/>
          </p:nvPr>
        </p:nvSpPr>
        <p:spPr>
          <a:xfrm>
            <a:off x="4841722" y="201223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7" name="Google Shape;437;p13"/>
          <p:cNvSpPr txBox="1"/>
          <p:nvPr>
            <p:ph idx="7" type="subTitle"/>
          </p:nvPr>
        </p:nvSpPr>
        <p:spPr>
          <a:xfrm>
            <a:off x="5696550" y="1843725"/>
            <a:ext cx="2455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438" name="Google Shape;438;p13"/>
          <p:cNvSpPr txBox="1"/>
          <p:nvPr>
            <p:ph idx="8" type="subTitle"/>
          </p:nvPr>
        </p:nvSpPr>
        <p:spPr>
          <a:xfrm>
            <a:off x="5696550" y="2246741"/>
            <a:ext cx="2455500" cy="4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439" name="Google Shape;439;p13"/>
          <p:cNvSpPr txBox="1"/>
          <p:nvPr>
            <p:ph hasCustomPrompt="1" idx="9" type="title"/>
          </p:nvPr>
        </p:nvSpPr>
        <p:spPr>
          <a:xfrm>
            <a:off x="4841722" y="362173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0" name="Google Shape;440;p13"/>
          <p:cNvSpPr txBox="1"/>
          <p:nvPr>
            <p:ph idx="13" type="subTitle"/>
          </p:nvPr>
        </p:nvSpPr>
        <p:spPr>
          <a:xfrm>
            <a:off x="5696550" y="3453224"/>
            <a:ext cx="2455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441" name="Google Shape;441;p13"/>
          <p:cNvSpPr txBox="1"/>
          <p:nvPr>
            <p:ph idx="14" type="subTitle"/>
          </p:nvPr>
        </p:nvSpPr>
        <p:spPr>
          <a:xfrm>
            <a:off x="5696550" y="3856216"/>
            <a:ext cx="2455500" cy="4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442" name="Google Shape;442;p13"/>
          <p:cNvSpPr txBox="1"/>
          <p:nvPr>
            <p:ph idx="15"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2_1">
    <p:bg>
      <p:bgPr>
        <a:solidFill>
          <a:schemeClr val="accent1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14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445" name="Google Shape;445;p14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446" name="Google Shape;446;p14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47" name="Google Shape;447;p14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48" name="Google Shape;448;p14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49" name="Google Shape;449;p14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0" name="Google Shape;450;p14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1" name="Google Shape;451;p14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2" name="Google Shape;452;p14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3" name="Google Shape;453;p14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4" name="Google Shape;454;p14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5" name="Google Shape;455;p14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6" name="Google Shape;456;p14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57" name="Google Shape;457;p14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458" name="Google Shape;458;p14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9" name="Google Shape;459;p14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0" name="Google Shape;460;p14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1" name="Google Shape;461;p14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2" name="Google Shape;462;p14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3" name="Google Shape;463;p14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4" name="Google Shape;464;p14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5" name="Google Shape;465;p14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6" name="Google Shape;466;p14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7" name="Google Shape;467;p14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8" name="Google Shape;468;p14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9" name="Google Shape;469;p14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0" name="Google Shape;470;p14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1" name="Google Shape;471;p14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2" name="Google Shape;472;p14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3" name="Google Shape;473;p14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4" name="Google Shape;474;p14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5" name="Google Shape;475;p14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6" name="Google Shape;476;p14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7" name="Google Shape;477;p14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478" name="Google Shape;478;p14"/>
          <p:cNvGrpSpPr/>
          <p:nvPr/>
        </p:nvGrpSpPr>
        <p:grpSpPr>
          <a:xfrm>
            <a:off x="4270143" y="346268"/>
            <a:ext cx="3982200" cy="4447958"/>
            <a:chOff x="1008372" y="346268"/>
            <a:chExt cx="3982200" cy="4447958"/>
          </a:xfrm>
        </p:grpSpPr>
        <p:sp>
          <p:nvSpPr>
            <p:cNvPr id="479" name="Google Shape;479;p14"/>
            <p:cNvSpPr/>
            <p:nvPr/>
          </p:nvSpPr>
          <p:spPr>
            <a:xfrm>
              <a:off x="1008372" y="468900"/>
              <a:ext cx="3982200" cy="4205700"/>
            </a:xfrm>
            <a:prstGeom prst="round2SameRect">
              <a:avLst>
                <a:gd fmla="val 9398" name="adj1"/>
                <a:gd fmla="val 0" name="adj2"/>
              </a:avLst>
            </a:prstGeom>
            <a:solidFill>
              <a:schemeClr val="accent3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0" name="Google Shape;480;p14"/>
            <p:cNvGrpSpPr/>
            <p:nvPr/>
          </p:nvGrpSpPr>
          <p:grpSpPr>
            <a:xfrm>
              <a:off x="2878122" y="346268"/>
              <a:ext cx="242700" cy="4447958"/>
              <a:chOff x="2878122" y="346048"/>
              <a:chExt cx="242700" cy="4447958"/>
            </a:xfrm>
          </p:grpSpPr>
          <p:sp>
            <p:nvSpPr>
              <p:cNvPr id="481" name="Google Shape;481;p14"/>
              <p:cNvSpPr/>
              <p:nvPr/>
            </p:nvSpPr>
            <p:spPr>
              <a:xfrm>
                <a:off x="2878122" y="346048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14"/>
              <p:cNvSpPr/>
              <p:nvPr/>
            </p:nvSpPr>
            <p:spPr>
              <a:xfrm>
                <a:off x="2878122" y="4551306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83" name="Google Shape;483;p14"/>
          <p:cNvSpPr txBox="1"/>
          <p:nvPr>
            <p:ph hasCustomPrompt="1" type="title"/>
          </p:nvPr>
        </p:nvSpPr>
        <p:spPr>
          <a:xfrm>
            <a:off x="5604693" y="1228937"/>
            <a:ext cx="1313100" cy="926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b="1"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84" name="Google Shape;484;p14"/>
          <p:cNvSpPr txBox="1"/>
          <p:nvPr>
            <p:ph idx="1" type="subTitle"/>
          </p:nvPr>
        </p:nvSpPr>
        <p:spPr>
          <a:xfrm>
            <a:off x="4401543" y="3550037"/>
            <a:ext cx="3719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85" name="Google Shape;485;p14"/>
          <p:cNvSpPr txBox="1"/>
          <p:nvPr>
            <p:ph idx="2" type="title"/>
          </p:nvPr>
        </p:nvSpPr>
        <p:spPr>
          <a:xfrm>
            <a:off x="4401543" y="2633287"/>
            <a:ext cx="37194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22_1_2">
    <p:bg>
      <p:bgPr>
        <a:solidFill>
          <a:srgbClr val="FFE1DF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oogle Shape;487;p15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488" name="Google Shape;488;p15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489" name="Google Shape;489;p15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0" name="Google Shape;490;p15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1" name="Google Shape;491;p15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2" name="Google Shape;492;p15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3" name="Google Shape;493;p15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4" name="Google Shape;494;p15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5" name="Google Shape;495;p15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6" name="Google Shape;496;p15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7" name="Google Shape;497;p15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8" name="Google Shape;498;p15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9" name="Google Shape;499;p15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00" name="Google Shape;500;p15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501" name="Google Shape;501;p15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2" name="Google Shape;502;p15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3" name="Google Shape;503;p15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4" name="Google Shape;504;p15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5" name="Google Shape;505;p15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6" name="Google Shape;506;p15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7" name="Google Shape;507;p15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8" name="Google Shape;508;p15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9" name="Google Shape;509;p15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0" name="Google Shape;510;p15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1" name="Google Shape;511;p15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2" name="Google Shape;512;p15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3" name="Google Shape;513;p15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4" name="Google Shape;514;p15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5" name="Google Shape;515;p15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6" name="Google Shape;516;p15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7" name="Google Shape;517;p15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8" name="Google Shape;518;p15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9" name="Google Shape;519;p15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0" name="Google Shape;520;p15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521" name="Google Shape;521;p15"/>
          <p:cNvGrpSpPr/>
          <p:nvPr/>
        </p:nvGrpSpPr>
        <p:grpSpPr>
          <a:xfrm>
            <a:off x="894738" y="347771"/>
            <a:ext cx="3982200" cy="4447958"/>
            <a:chOff x="1008372" y="347771"/>
            <a:chExt cx="3982200" cy="4447958"/>
          </a:xfrm>
        </p:grpSpPr>
        <p:sp>
          <p:nvSpPr>
            <p:cNvPr id="522" name="Google Shape;522;p15"/>
            <p:cNvSpPr/>
            <p:nvPr/>
          </p:nvSpPr>
          <p:spPr>
            <a:xfrm>
              <a:off x="1008372" y="468900"/>
              <a:ext cx="3982200" cy="4205700"/>
            </a:xfrm>
            <a:prstGeom prst="round2SameRect">
              <a:avLst>
                <a:gd fmla="val 9398" name="adj1"/>
                <a:gd fmla="val 0" name="adj2"/>
              </a:avLst>
            </a:prstGeom>
            <a:solidFill>
              <a:schemeClr val="dk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3" name="Google Shape;523;p15"/>
            <p:cNvGrpSpPr/>
            <p:nvPr/>
          </p:nvGrpSpPr>
          <p:grpSpPr>
            <a:xfrm>
              <a:off x="2878122" y="347771"/>
              <a:ext cx="242700" cy="4447958"/>
              <a:chOff x="2878122" y="347551"/>
              <a:chExt cx="242700" cy="4447958"/>
            </a:xfrm>
          </p:grpSpPr>
          <p:sp>
            <p:nvSpPr>
              <p:cNvPr id="524" name="Google Shape;524;p15"/>
              <p:cNvSpPr/>
              <p:nvPr/>
            </p:nvSpPr>
            <p:spPr>
              <a:xfrm>
                <a:off x="2878122" y="347551"/>
                <a:ext cx="242700" cy="2427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15"/>
              <p:cNvSpPr/>
              <p:nvPr/>
            </p:nvSpPr>
            <p:spPr>
              <a:xfrm>
                <a:off x="2878122" y="4552809"/>
                <a:ext cx="242700" cy="2427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26" name="Google Shape;526;p15"/>
          <p:cNvSpPr txBox="1"/>
          <p:nvPr>
            <p:ph type="title"/>
          </p:nvPr>
        </p:nvSpPr>
        <p:spPr>
          <a:xfrm>
            <a:off x="1026138" y="2633287"/>
            <a:ext cx="37194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527" name="Google Shape;527;p15"/>
          <p:cNvSpPr txBox="1"/>
          <p:nvPr>
            <p:ph hasCustomPrompt="1" idx="2" type="title"/>
          </p:nvPr>
        </p:nvSpPr>
        <p:spPr>
          <a:xfrm>
            <a:off x="2229288" y="1228937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b="1" sz="55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28" name="Google Shape;528;p15"/>
          <p:cNvSpPr txBox="1"/>
          <p:nvPr>
            <p:ph idx="1" type="subTitle"/>
          </p:nvPr>
        </p:nvSpPr>
        <p:spPr>
          <a:xfrm>
            <a:off x="1026138" y="3550037"/>
            <a:ext cx="3719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22_1_2_2">
    <p:bg>
      <p:bgPr>
        <a:solidFill>
          <a:schemeClr val="accent5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16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531" name="Google Shape;531;p16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532" name="Google Shape;532;p16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3" name="Google Shape;533;p16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4" name="Google Shape;534;p16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5" name="Google Shape;535;p16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6" name="Google Shape;536;p16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7" name="Google Shape;537;p16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8" name="Google Shape;538;p16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9" name="Google Shape;539;p16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0" name="Google Shape;540;p16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1" name="Google Shape;541;p16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2" name="Google Shape;542;p16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43" name="Google Shape;543;p16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544" name="Google Shape;544;p16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5" name="Google Shape;545;p16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6" name="Google Shape;546;p16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7" name="Google Shape;547;p16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8" name="Google Shape;548;p16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9" name="Google Shape;549;p16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0" name="Google Shape;550;p16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1" name="Google Shape;551;p16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2" name="Google Shape;552;p16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3" name="Google Shape;553;p16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4" name="Google Shape;554;p16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5" name="Google Shape;555;p16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6" name="Google Shape;556;p16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7" name="Google Shape;557;p16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8" name="Google Shape;558;p16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9" name="Google Shape;559;p16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0" name="Google Shape;560;p16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1" name="Google Shape;561;p16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2" name="Google Shape;562;p16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3" name="Google Shape;563;p16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564" name="Google Shape;564;p16"/>
          <p:cNvGrpSpPr/>
          <p:nvPr/>
        </p:nvGrpSpPr>
        <p:grpSpPr>
          <a:xfrm>
            <a:off x="4270143" y="346268"/>
            <a:ext cx="3982200" cy="4447958"/>
            <a:chOff x="1008372" y="346268"/>
            <a:chExt cx="3982200" cy="4447958"/>
          </a:xfrm>
        </p:grpSpPr>
        <p:sp>
          <p:nvSpPr>
            <p:cNvPr id="565" name="Google Shape;565;p16"/>
            <p:cNvSpPr/>
            <p:nvPr/>
          </p:nvSpPr>
          <p:spPr>
            <a:xfrm>
              <a:off x="1008372" y="468900"/>
              <a:ext cx="3982200" cy="4205700"/>
            </a:xfrm>
            <a:prstGeom prst="round2SameRect">
              <a:avLst>
                <a:gd fmla="val 9398" name="adj1"/>
                <a:gd fmla="val 0" name="adj2"/>
              </a:avLst>
            </a:prstGeom>
            <a:solidFill>
              <a:schemeClr val="accent3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6" name="Google Shape;566;p16"/>
            <p:cNvGrpSpPr/>
            <p:nvPr/>
          </p:nvGrpSpPr>
          <p:grpSpPr>
            <a:xfrm>
              <a:off x="2878122" y="346268"/>
              <a:ext cx="242700" cy="4447958"/>
              <a:chOff x="2878122" y="346048"/>
              <a:chExt cx="242700" cy="4447958"/>
            </a:xfrm>
          </p:grpSpPr>
          <p:sp>
            <p:nvSpPr>
              <p:cNvPr id="567" name="Google Shape;567;p16"/>
              <p:cNvSpPr/>
              <p:nvPr/>
            </p:nvSpPr>
            <p:spPr>
              <a:xfrm>
                <a:off x="2878122" y="346048"/>
                <a:ext cx="242700" cy="242700"/>
              </a:xfrm>
              <a:prstGeom prst="mathPlus">
                <a:avLst>
                  <a:gd fmla="val 23520" name="adj1"/>
                </a:avLst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>
                <a:off x="2878122" y="4551306"/>
                <a:ext cx="242700" cy="242700"/>
              </a:xfrm>
              <a:prstGeom prst="mathPlus">
                <a:avLst>
                  <a:gd fmla="val 23520" name="adj1"/>
                </a:avLst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69" name="Google Shape;569;p16"/>
          <p:cNvSpPr txBox="1"/>
          <p:nvPr>
            <p:ph hasCustomPrompt="1" type="title"/>
          </p:nvPr>
        </p:nvSpPr>
        <p:spPr>
          <a:xfrm>
            <a:off x="5604693" y="1228937"/>
            <a:ext cx="1313100" cy="926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b="1" sz="55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70" name="Google Shape;570;p16"/>
          <p:cNvSpPr txBox="1"/>
          <p:nvPr>
            <p:ph idx="1" type="subTitle"/>
          </p:nvPr>
        </p:nvSpPr>
        <p:spPr>
          <a:xfrm>
            <a:off x="4401543" y="3550037"/>
            <a:ext cx="3719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71" name="Google Shape;571;p16"/>
          <p:cNvSpPr txBox="1"/>
          <p:nvPr>
            <p:ph idx="2" type="title"/>
          </p:nvPr>
        </p:nvSpPr>
        <p:spPr>
          <a:xfrm>
            <a:off x="4401543" y="2633287"/>
            <a:ext cx="37194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17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574" name="Google Shape;574;p17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575" name="Google Shape;575;p17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6" name="Google Shape;576;p17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7" name="Google Shape;577;p17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8" name="Google Shape;578;p17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9" name="Google Shape;579;p17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0" name="Google Shape;580;p17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1" name="Google Shape;581;p17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2" name="Google Shape;582;p17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3" name="Google Shape;583;p17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4" name="Google Shape;584;p17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5" name="Google Shape;585;p17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86" name="Google Shape;586;p17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587" name="Google Shape;587;p17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8" name="Google Shape;588;p17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9" name="Google Shape;589;p17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0" name="Google Shape;590;p17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1" name="Google Shape;591;p17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2" name="Google Shape;592;p17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3" name="Google Shape;593;p17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4" name="Google Shape;594;p17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5" name="Google Shape;595;p17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6" name="Google Shape;596;p17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7" name="Google Shape;597;p17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8" name="Google Shape;598;p17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9" name="Google Shape;599;p17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0" name="Google Shape;600;p17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1" name="Google Shape;601;p17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2" name="Google Shape;602;p17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3" name="Google Shape;603;p17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4" name="Google Shape;604;p17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5" name="Google Shape;605;p17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6" name="Google Shape;606;p17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607" name="Google Shape;607;p17"/>
          <p:cNvGrpSpPr/>
          <p:nvPr/>
        </p:nvGrpSpPr>
        <p:grpSpPr>
          <a:xfrm>
            <a:off x="362532" y="237303"/>
            <a:ext cx="8418937" cy="1210347"/>
            <a:chOff x="362532" y="237303"/>
            <a:chExt cx="8418937" cy="1210347"/>
          </a:xfrm>
        </p:grpSpPr>
        <p:sp>
          <p:nvSpPr>
            <p:cNvPr id="608" name="Google Shape;608;p17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362532" y="1204951"/>
              <a:ext cx="242700" cy="24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8538768" y="237303"/>
              <a:ext cx="242700" cy="24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1" name="Google Shape;611;p17"/>
          <p:cNvSpPr txBox="1"/>
          <p:nvPr>
            <p:ph idx="1" type="subTitle"/>
          </p:nvPr>
        </p:nvSpPr>
        <p:spPr>
          <a:xfrm>
            <a:off x="590250" y="3632750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612" name="Google Shape;612;p17"/>
          <p:cNvSpPr txBox="1"/>
          <p:nvPr>
            <p:ph idx="2" type="subTitle"/>
          </p:nvPr>
        </p:nvSpPr>
        <p:spPr>
          <a:xfrm>
            <a:off x="590250" y="3964546"/>
            <a:ext cx="24498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3" name="Google Shape;613;p17"/>
          <p:cNvSpPr txBox="1"/>
          <p:nvPr>
            <p:ph idx="3" type="subTitle"/>
          </p:nvPr>
        </p:nvSpPr>
        <p:spPr>
          <a:xfrm>
            <a:off x="3347100" y="3632750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614" name="Google Shape;614;p17"/>
          <p:cNvSpPr txBox="1"/>
          <p:nvPr>
            <p:ph idx="4" type="subTitle"/>
          </p:nvPr>
        </p:nvSpPr>
        <p:spPr>
          <a:xfrm>
            <a:off x="3347100" y="3964544"/>
            <a:ext cx="24498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5" name="Google Shape;615;p17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616" name="Google Shape;616;p17"/>
          <p:cNvSpPr txBox="1"/>
          <p:nvPr>
            <p:ph idx="5" type="subTitle"/>
          </p:nvPr>
        </p:nvSpPr>
        <p:spPr>
          <a:xfrm>
            <a:off x="6103961" y="3632750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617" name="Google Shape;617;p17"/>
          <p:cNvSpPr txBox="1"/>
          <p:nvPr>
            <p:ph idx="6" type="subTitle"/>
          </p:nvPr>
        </p:nvSpPr>
        <p:spPr>
          <a:xfrm>
            <a:off x="6103961" y="3964544"/>
            <a:ext cx="24498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18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620" name="Google Shape;620;p18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621" name="Google Shape;621;p18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2" name="Google Shape;622;p18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3" name="Google Shape;623;p18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4" name="Google Shape;624;p18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5" name="Google Shape;625;p18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6" name="Google Shape;626;p18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7" name="Google Shape;627;p18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8" name="Google Shape;628;p18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9" name="Google Shape;629;p18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0" name="Google Shape;630;p18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1" name="Google Shape;631;p18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32" name="Google Shape;632;p18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633" name="Google Shape;633;p18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4" name="Google Shape;634;p18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5" name="Google Shape;635;p18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6" name="Google Shape;636;p18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7" name="Google Shape;637;p18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8" name="Google Shape;638;p18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9" name="Google Shape;639;p18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0" name="Google Shape;640;p18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1" name="Google Shape;641;p18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2" name="Google Shape;642;p18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3" name="Google Shape;643;p18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4" name="Google Shape;644;p18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5" name="Google Shape;645;p18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6" name="Google Shape;646;p18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7" name="Google Shape;647;p18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8" name="Google Shape;648;p18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9" name="Google Shape;649;p18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0" name="Google Shape;650;p18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1" name="Google Shape;651;p18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2" name="Google Shape;652;p18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653" name="Google Shape;653;p18"/>
          <p:cNvSpPr txBox="1"/>
          <p:nvPr>
            <p:ph hasCustomPrompt="1" type="title"/>
          </p:nvPr>
        </p:nvSpPr>
        <p:spPr>
          <a:xfrm>
            <a:off x="643800" y="2748523"/>
            <a:ext cx="2342700" cy="7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54" name="Google Shape;654;p18"/>
          <p:cNvSpPr txBox="1"/>
          <p:nvPr>
            <p:ph idx="1" type="subTitle"/>
          </p:nvPr>
        </p:nvSpPr>
        <p:spPr>
          <a:xfrm>
            <a:off x="643800" y="3544240"/>
            <a:ext cx="23427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655" name="Google Shape;655;p18"/>
          <p:cNvSpPr txBox="1"/>
          <p:nvPr>
            <p:ph hasCustomPrompt="1" idx="2" type="title"/>
          </p:nvPr>
        </p:nvSpPr>
        <p:spPr>
          <a:xfrm>
            <a:off x="3400650" y="2748523"/>
            <a:ext cx="2342700" cy="7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56" name="Google Shape;656;p18"/>
          <p:cNvSpPr txBox="1"/>
          <p:nvPr>
            <p:ph idx="3" type="subTitle"/>
          </p:nvPr>
        </p:nvSpPr>
        <p:spPr>
          <a:xfrm>
            <a:off x="3400650" y="3544240"/>
            <a:ext cx="23427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657" name="Google Shape;657;p18"/>
          <p:cNvSpPr txBox="1"/>
          <p:nvPr>
            <p:ph hasCustomPrompt="1" idx="4" type="title"/>
          </p:nvPr>
        </p:nvSpPr>
        <p:spPr>
          <a:xfrm>
            <a:off x="6157511" y="2748523"/>
            <a:ext cx="2342700" cy="7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8" name="Google Shape;658;p18"/>
          <p:cNvSpPr txBox="1"/>
          <p:nvPr>
            <p:ph idx="5" type="subTitle"/>
          </p:nvPr>
        </p:nvSpPr>
        <p:spPr>
          <a:xfrm>
            <a:off x="6157511" y="3544240"/>
            <a:ext cx="23427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659" name="Google Shape;659;p18"/>
          <p:cNvSpPr txBox="1"/>
          <p:nvPr>
            <p:ph idx="6" type="subTitle"/>
          </p:nvPr>
        </p:nvSpPr>
        <p:spPr>
          <a:xfrm>
            <a:off x="590250" y="1457710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660" name="Google Shape;660;p18"/>
          <p:cNvSpPr txBox="1"/>
          <p:nvPr>
            <p:ph idx="7" type="subTitle"/>
          </p:nvPr>
        </p:nvSpPr>
        <p:spPr>
          <a:xfrm>
            <a:off x="3347100" y="1457710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661" name="Google Shape;661;p18"/>
          <p:cNvSpPr txBox="1"/>
          <p:nvPr>
            <p:ph idx="8" type="subTitle"/>
          </p:nvPr>
        </p:nvSpPr>
        <p:spPr>
          <a:xfrm>
            <a:off x="6103961" y="1457710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grpSp>
        <p:nvGrpSpPr>
          <p:cNvPr id="662" name="Google Shape;662;p18"/>
          <p:cNvGrpSpPr/>
          <p:nvPr/>
        </p:nvGrpSpPr>
        <p:grpSpPr>
          <a:xfrm>
            <a:off x="339382" y="478757"/>
            <a:ext cx="8465236" cy="4185987"/>
            <a:chOff x="341682" y="473763"/>
            <a:chExt cx="8465236" cy="4185987"/>
          </a:xfrm>
        </p:grpSpPr>
        <p:sp>
          <p:nvSpPr>
            <p:cNvPr id="663" name="Google Shape;663;p18"/>
            <p:cNvSpPr/>
            <p:nvPr/>
          </p:nvSpPr>
          <p:spPr>
            <a:xfrm>
              <a:off x="341682" y="473763"/>
              <a:ext cx="242700" cy="24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8558830" y="473763"/>
              <a:ext cx="242700" cy="24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47069" y="4417050"/>
              <a:ext cx="242700" cy="24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8564218" y="4417050"/>
              <a:ext cx="242700" cy="24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0">
    <p:bg>
      <p:bgPr>
        <a:solidFill>
          <a:schemeClr val="accent1"/>
        </a:solid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19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669" name="Google Shape;669;p19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670" name="Google Shape;670;p19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1" name="Google Shape;671;p19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2" name="Google Shape;672;p19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3" name="Google Shape;673;p19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4" name="Google Shape;674;p19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5" name="Google Shape;675;p19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6" name="Google Shape;676;p19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7" name="Google Shape;677;p19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8" name="Google Shape;678;p19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9" name="Google Shape;679;p19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0" name="Google Shape;680;p19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81" name="Google Shape;681;p19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682" name="Google Shape;682;p19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3" name="Google Shape;683;p19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4" name="Google Shape;684;p19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5" name="Google Shape;685;p19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6" name="Google Shape;686;p19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7" name="Google Shape;687;p19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8" name="Google Shape;688;p19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9" name="Google Shape;689;p19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0" name="Google Shape;690;p19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1" name="Google Shape;691;p19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2" name="Google Shape;692;p19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3" name="Google Shape;693;p19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4" name="Google Shape;694;p19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5" name="Google Shape;695;p19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6" name="Google Shape;696;p19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7" name="Google Shape;697;p19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8" name="Google Shape;698;p19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9" name="Google Shape;699;p19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0" name="Google Shape;700;p19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1" name="Google Shape;701;p19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702" name="Google Shape;702;p19"/>
          <p:cNvGrpSpPr/>
          <p:nvPr/>
        </p:nvGrpSpPr>
        <p:grpSpPr>
          <a:xfrm>
            <a:off x="362532" y="237303"/>
            <a:ext cx="8418937" cy="1210347"/>
            <a:chOff x="362532" y="237303"/>
            <a:chExt cx="8418937" cy="1210347"/>
          </a:xfrm>
        </p:grpSpPr>
        <p:sp>
          <p:nvSpPr>
            <p:cNvPr id="703" name="Google Shape;703;p19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4" name="Google Shape;704;p19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705" name="Google Shape;705;p19"/>
              <p:cNvSpPr/>
              <p:nvPr/>
            </p:nvSpPr>
            <p:spPr>
              <a:xfrm>
                <a:off x="362532" y="1204951"/>
                <a:ext cx="242700" cy="242700"/>
              </a:xfrm>
              <a:prstGeom prst="heart">
                <a:avLst/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8538768" y="237303"/>
                <a:ext cx="242700" cy="242700"/>
              </a:xfrm>
              <a:prstGeom prst="heart">
                <a:avLst/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07" name="Google Shape;707;p19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0_1">
    <p:bg>
      <p:bgPr>
        <a:solidFill>
          <a:srgbClr val="FFE1DF"/>
        </a:solidFill>
      </p:bgPr>
    </p:bg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20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710" name="Google Shape;710;p20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711" name="Google Shape;711;p20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2" name="Google Shape;712;p20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3" name="Google Shape;713;p20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4" name="Google Shape;714;p20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5" name="Google Shape;715;p20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6" name="Google Shape;716;p20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7" name="Google Shape;717;p20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8" name="Google Shape;718;p20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9" name="Google Shape;719;p20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0" name="Google Shape;720;p20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1" name="Google Shape;721;p20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22" name="Google Shape;722;p20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723" name="Google Shape;723;p20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4" name="Google Shape;724;p20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5" name="Google Shape;725;p20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6" name="Google Shape;726;p20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7" name="Google Shape;727;p20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8" name="Google Shape;728;p20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9" name="Google Shape;729;p20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0" name="Google Shape;730;p20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1" name="Google Shape;731;p20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2" name="Google Shape;732;p20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3" name="Google Shape;733;p20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4" name="Google Shape;734;p20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5" name="Google Shape;735;p20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6" name="Google Shape;736;p20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7" name="Google Shape;737;p20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8" name="Google Shape;738;p20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9" name="Google Shape;739;p20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0" name="Google Shape;740;p20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1" name="Google Shape;741;p20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2" name="Google Shape;742;p20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743" name="Google Shape;743;p20"/>
          <p:cNvGrpSpPr/>
          <p:nvPr/>
        </p:nvGrpSpPr>
        <p:grpSpPr>
          <a:xfrm>
            <a:off x="362532" y="237303"/>
            <a:ext cx="8418937" cy="1210347"/>
            <a:chOff x="362532" y="237303"/>
            <a:chExt cx="8418937" cy="1210347"/>
          </a:xfrm>
        </p:grpSpPr>
        <p:sp>
          <p:nvSpPr>
            <p:cNvPr id="744" name="Google Shape;744;p20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5" name="Google Shape;745;p20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746" name="Google Shape;746;p20"/>
              <p:cNvSpPr/>
              <p:nvPr/>
            </p:nvSpPr>
            <p:spPr>
              <a:xfrm>
                <a:off x="362532" y="1204951"/>
                <a:ext cx="242700" cy="2427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20"/>
              <p:cNvSpPr/>
              <p:nvPr/>
            </p:nvSpPr>
            <p:spPr>
              <a:xfrm>
                <a:off x="8538768" y="237303"/>
                <a:ext cx="242700" cy="2427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48" name="Google Shape;748;p20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3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54" name="Google Shape;54;p3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55" name="Google Shape;55;p3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6" name="Google Shape;66;p3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67" name="Google Shape;67;p3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7" name="Google Shape;87;p3"/>
          <p:cNvGrpSpPr/>
          <p:nvPr/>
        </p:nvGrpSpPr>
        <p:grpSpPr>
          <a:xfrm>
            <a:off x="894738" y="347771"/>
            <a:ext cx="3982200" cy="4447958"/>
            <a:chOff x="1008372" y="347771"/>
            <a:chExt cx="3982200" cy="4447958"/>
          </a:xfrm>
        </p:grpSpPr>
        <p:sp>
          <p:nvSpPr>
            <p:cNvPr id="88" name="Google Shape;88;p3"/>
            <p:cNvSpPr/>
            <p:nvPr/>
          </p:nvSpPr>
          <p:spPr>
            <a:xfrm>
              <a:off x="1008372" y="468900"/>
              <a:ext cx="3982200" cy="4205700"/>
            </a:xfrm>
            <a:prstGeom prst="round2SameRect">
              <a:avLst>
                <a:gd fmla="val 9398" name="adj1"/>
                <a:gd fmla="val 0" name="adj2"/>
              </a:avLst>
            </a:pr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9" name="Google Shape;89;p3"/>
            <p:cNvGrpSpPr/>
            <p:nvPr/>
          </p:nvGrpSpPr>
          <p:grpSpPr>
            <a:xfrm>
              <a:off x="2878122" y="347771"/>
              <a:ext cx="242700" cy="4447958"/>
              <a:chOff x="2878122" y="347551"/>
              <a:chExt cx="242700" cy="4447958"/>
            </a:xfrm>
          </p:grpSpPr>
          <p:sp>
            <p:nvSpPr>
              <p:cNvPr id="90" name="Google Shape;90;p3"/>
              <p:cNvSpPr/>
              <p:nvPr/>
            </p:nvSpPr>
            <p:spPr>
              <a:xfrm>
                <a:off x="2878122" y="347551"/>
                <a:ext cx="242700" cy="242700"/>
              </a:xfrm>
              <a:prstGeom prst="diamond">
                <a:avLst/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2878122" y="4552809"/>
                <a:ext cx="242700" cy="242700"/>
              </a:xfrm>
              <a:prstGeom prst="diamond">
                <a:avLst/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2" name="Google Shape;92;p3"/>
          <p:cNvSpPr txBox="1"/>
          <p:nvPr>
            <p:ph type="title"/>
          </p:nvPr>
        </p:nvSpPr>
        <p:spPr>
          <a:xfrm>
            <a:off x="1026138" y="2633287"/>
            <a:ext cx="37194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93" name="Google Shape;93;p3"/>
          <p:cNvSpPr txBox="1"/>
          <p:nvPr>
            <p:ph hasCustomPrompt="1" idx="2" type="title"/>
          </p:nvPr>
        </p:nvSpPr>
        <p:spPr>
          <a:xfrm>
            <a:off x="2229288" y="1228937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b="1" sz="55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94" name="Google Shape;94;p3"/>
          <p:cNvSpPr txBox="1"/>
          <p:nvPr>
            <p:ph idx="1" type="subTitle"/>
          </p:nvPr>
        </p:nvSpPr>
        <p:spPr>
          <a:xfrm>
            <a:off x="1026138" y="3550037"/>
            <a:ext cx="3719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0_1_1">
    <p:bg>
      <p:bgPr>
        <a:solidFill>
          <a:schemeClr val="accent5"/>
        </a:solidFill>
      </p:bgPr>
    </p:bg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21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751" name="Google Shape;751;p21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752" name="Google Shape;752;p21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3" name="Google Shape;753;p21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4" name="Google Shape;754;p21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5" name="Google Shape;755;p21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6" name="Google Shape;756;p21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7" name="Google Shape;757;p21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8" name="Google Shape;758;p21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9" name="Google Shape;759;p21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0" name="Google Shape;760;p21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1" name="Google Shape;761;p21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2" name="Google Shape;762;p21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63" name="Google Shape;763;p21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764" name="Google Shape;764;p21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5" name="Google Shape;765;p21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6" name="Google Shape;766;p21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7" name="Google Shape;767;p21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8" name="Google Shape;768;p21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9" name="Google Shape;769;p21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0" name="Google Shape;770;p21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1" name="Google Shape;771;p21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2" name="Google Shape;772;p21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3" name="Google Shape;773;p21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4" name="Google Shape;774;p21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5" name="Google Shape;775;p21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6" name="Google Shape;776;p21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7" name="Google Shape;777;p21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8" name="Google Shape;778;p21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9" name="Google Shape;779;p21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0" name="Google Shape;780;p21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1" name="Google Shape;781;p21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2" name="Google Shape;782;p21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3" name="Google Shape;783;p21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784" name="Google Shape;784;p21"/>
          <p:cNvGrpSpPr/>
          <p:nvPr/>
        </p:nvGrpSpPr>
        <p:grpSpPr>
          <a:xfrm>
            <a:off x="362532" y="237303"/>
            <a:ext cx="8418937" cy="1210347"/>
            <a:chOff x="362532" y="237303"/>
            <a:chExt cx="8418937" cy="1210347"/>
          </a:xfrm>
        </p:grpSpPr>
        <p:sp>
          <p:nvSpPr>
            <p:cNvPr id="785" name="Google Shape;785;p21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6" name="Google Shape;786;p21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787" name="Google Shape;787;p21"/>
              <p:cNvSpPr/>
              <p:nvPr/>
            </p:nvSpPr>
            <p:spPr>
              <a:xfrm>
                <a:off x="362532" y="1204951"/>
                <a:ext cx="242700" cy="242700"/>
              </a:xfrm>
              <a:prstGeom prst="diamond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21"/>
              <p:cNvSpPr/>
              <p:nvPr/>
            </p:nvSpPr>
            <p:spPr>
              <a:xfrm>
                <a:off x="8538768" y="237303"/>
                <a:ext cx="242700" cy="242700"/>
              </a:xfrm>
              <a:prstGeom prst="diamond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89" name="Google Shape;789;p21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_3"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2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792" name="Google Shape;792;p22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793" name="Google Shape;793;p22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4" name="Google Shape;794;p22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5" name="Google Shape;795;p22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6" name="Google Shape;796;p22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7" name="Google Shape;797;p22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8" name="Google Shape;798;p22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9" name="Google Shape;799;p22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0" name="Google Shape;800;p22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1" name="Google Shape;801;p22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2" name="Google Shape;802;p22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3" name="Google Shape;803;p22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04" name="Google Shape;804;p22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805" name="Google Shape;805;p22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6" name="Google Shape;806;p22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7" name="Google Shape;807;p22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8" name="Google Shape;808;p22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9" name="Google Shape;809;p22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0" name="Google Shape;810;p22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1" name="Google Shape;811;p22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2" name="Google Shape;812;p22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3" name="Google Shape;813;p22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4" name="Google Shape;814;p22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5" name="Google Shape;815;p22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6" name="Google Shape;816;p22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7" name="Google Shape;817;p22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8" name="Google Shape;818;p22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9" name="Google Shape;819;p22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0" name="Google Shape;820;p22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1" name="Google Shape;821;p22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2" name="Google Shape;822;p22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3" name="Google Shape;823;p22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4" name="Google Shape;824;p22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25" name="Google Shape;825;p22"/>
          <p:cNvGrpSpPr/>
          <p:nvPr/>
        </p:nvGrpSpPr>
        <p:grpSpPr>
          <a:xfrm>
            <a:off x="1946852" y="468899"/>
            <a:ext cx="5251119" cy="3067500"/>
            <a:chOff x="1946852" y="468899"/>
            <a:chExt cx="5251119" cy="3067500"/>
          </a:xfrm>
        </p:grpSpPr>
        <p:sp>
          <p:nvSpPr>
            <p:cNvPr id="826" name="Google Shape;826;p22"/>
            <p:cNvSpPr/>
            <p:nvPr/>
          </p:nvSpPr>
          <p:spPr>
            <a:xfrm>
              <a:off x="2067900" y="468899"/>
              <a:ext cx="5008200" cy="3067500"/>
            </a:xfrm>
            <a:prstGeom prst="roundRect">
              <a:avLst>
                <a:gd fmla="val 12748" name="adj"/>
              </a:avLst>
            </a:prstGeom>
            <a:solidFill>
              <a:schemeClr val="accent3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7" name="Google Shape;827;p22"/>
            <p:cNvGrpSpPr/>
            <p:nvPr/>
          </p:nvGrpSpPr>
          <p:grpSpPr>
            <a:xfrm>
              <a:off x="1946852" y="1881299"/>
              <a:ext cx="5251119" cy="242700"/>
              <a:chOff x="1905152" y="237301"/>
              <a:chExt cx="5251119" cy="242700"/>
            </a:xfrm>
          </p:grpSpPr>
          <p:sp>
            <p:nvSpPr>
              <p:cNvPr id="828" name="Google Shape;828;p22"/>
              <p:cNvSpPr/>
              <p:nvPr/>
            </p:nvSpPr>
            <p:spPr>
              <a:xfrm>
                <a:off x="1905152" y="237301"/>
                <a:ext cx="242700" cy="242700"/>
              </a:xfrm>
              <a:prstGeom prst="diamond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6913571" y="237301"/>
                <a:ext cx="242700" cy="242700"/>
              </a:xfrm>
              <a:prstGeom prst="diamond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30" name="Google Shape;830;p22"/>
          <p:cNvGrpSpPr/>
          <p:nvPr/>
        </p:nvGrpSpPr>
        <p:grpSpPr>
          <a:xfrm>
            <a:off x="1386875" y="3690150"/>
            <a:ext cx="6370251" cy="975900"/>
            <a:chOff x="1386875" y="3690150"/>
            <a:chExt cx="6370251" cy="975900"/>
          </a:xfrm>
        </p:grpSpPr>
        <p:sp>
          <p:nvSpPr>
            <p:cNvPr id="831" name="Google Shape;831;p22"/>
            <p:cNvSpPr/>
            <p:nvPr/>
          </p:nvSpPr>
          <p:spPr>
            <a:xfrm>
              <a:off x="1493250" y="3690150"/>
              <a:ext cx="6157500" cy="9759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2" name="Google Shape;832;p22"/>
            <p:cNvGrpSpPr/>
            <p:nvPr/>
          </p:nvGrpSpPr>
          <p:grpSpPr>
            <a:xfrm>
              <a:off x="1386875" y="4056750"/>
              <a:ext cx="6370251" cy="242700"/>
              <a:chOff x="1392493" y="4065175"/>
              <a:chExt cx="6370251" cy="242700"/>
            </a:xfrm>
          </p:grpSpPr>
          <p:sp>
            <p:nvSpPr>
              <p:cNvPr id="833" name="Google Shape;833;p22"/>
              <p:cNvSpPr/>
              <p:nvPr/>
            </p:nvSpPr>
            <p:spPr>
              <a:xfrm>
                <a:off x="1392493" y="4065175"/>
                <a:ext cx="242700" cy="242700"/>
              </a:xfrm>
              <a:prstGeom prst="diamond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7520043" y="4065175"/>
                <a:ext cx="242700" cy="242700"/>
              </a:xfrm>
              <a:prstGeom prst="diamond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35" name="Google Shape;835;p22"/>
          <p:cNvSpPr txBox="1"/>
          <p:nvPr/>
        </p:nvSpPr>
        <p:spPr>
          <a:xfrm>
            <a:off x="1866900" y="3803750"/>
            <a:ext cx="54102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Inconsolata"/>
                <a:ea typeface="Inconsolata"/>
                <a:cs typeface="Inconsolata"/>
                <a:sym typeface="Inconsolat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Inconsolata"/>
                <a:ea typeface="Inconsolata"/>
                <a:cs typeface="Inconsolata"/>
                <a:sym typeface="Inconsolat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Inconsolata"/>
                <a:ea typeface="Inconsolata"/>
                <a:cs typeface="Inconsolata"/>
                <a:sym typeface="Inconsolat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836" name="Google Shape;836;p22"/>
          <p:cNvSpPr txBox="1"/>
          <p:nvPr>
            <p:ph type="title"/>
          </p:nvPr>
        </p:nvSpPr>
        <p:spPr>
          <a:xfrm>
            <a:off x="2609100" y="680672"/>
            <a:ext cx="3925800" cy="9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37" name="Google Shape;837;p22"/>
          <p:cNvSpPr txBox="1"/>
          <p:nvPr>
            <p:ph idx="1" type="subTitle"/>
          </p:nvPr>
        </p:nvSpPr>
        <p:spPr>
          <a:xfrm>
            <a:off x="2609100" y="1558395"/>
            <a:ext cx="3925800" cy="10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4"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23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840" name="Google Shape;840;p23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841" name="Google Shape;841;p23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2" name="Google Shape;842;p23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3" name="Google Shape;843;p23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4" name="Google Shape;844;p23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5" name="Google Shape;845;p23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6" name="Google Shape;846;p23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7" name="Google Shape;847;p23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8" name="Google Shape;848;p23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9" name="Google Shape;849;p23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0" name="Google Shape;850;p23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1" name="Google Shape;851;p23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52" name="Google Shape;852;p23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853" name="Google Shape;853;p23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4" name="Google Shape;854;p23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5" name="Google Shape;855;p23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6" name="Google Shape;856;p23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7" name="Google Shape;857;p23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8" name="Google Shape;858;p23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9" name="Google Shape;859;p23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0" name="Google Shape;860;p23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1" name="Google Shape;861;p23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2" name="Google Shape;862;p23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3" name="Google Shape;863;p23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4" name="Google Shape;864;p23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5" name="Google Shape;865;p23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6" name="Google Shape;866;p23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7" name="Google Shape;867;p23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8" name="Google Shape;868;p23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9" name="Google Shape;869;p23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0" name="Google Shape;870;p23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1" name="Google Shape;871;p23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2" name="Google Shape;872;p23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73" name="Google Shape;873;p23"/>
          <p:cNvGrpSpPr/>
          <p:nvPr/>
        </p:nvGrpSpPr>
        <p:grpSpPr>
          <a:xfrm>
            <a:off x="362532" y="237301"/>
            <a:ext cx="8418937" cy="4665891"/>
            <a:chOff x="362532" y="237300"/>
            <a:chExt cx="8418937" cy="4665891"/>
          </a:xfrm>
        </p:grpSpPr>
        <p:sp>
          <p:nvSpPr>
            <p:cNvPr id="874" name="Google Shape;874;p23"/>
            <p:cNvSpPr/>
            <p:nvPr/>
          </p:nvSpPr>
          <p:spPr>
            <a:xfrm>
              <a:off x="362532" y="237300"/>
              <a:ext cx="242700" cy="24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362532" y="4660489"/>
              <a:ext cx="242700" cy="24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8538768" y="237302"/>
              <a:ext cx="242700" cy="24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8538768" y="4660491"/>
              <a:ext cx="242700" cy="24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5">
    <p:bg>
      <p:bgPr>
        <a:solidFill>
          <a:schemeClr val="accent3"/>
        </a:solidFill>
      </p:bgPr>
    </p:bg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24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880" name="Google Shape;880;p24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881" name="Google Shape;881;p24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2" name="Google Shape;882;p24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3" name="Google Shape;883;p24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4" name="Google Shape;884;p24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5" name="Google Shape;885;p24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6" name="Google Shape;886;p24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7" name="Google Shape;887;p24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8" name="Google Shape;888;p24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9" name="Google Shape;889;p24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0" name="Google Shape;890;p24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1" name="Google Shape;891;p24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92" name="Google Shape;892;p24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893" name="Google Shape;893;p24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4" name="Google Shape;894;p24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5" name="Google Shape;895;p24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6" name="Google Shape;896;p24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7" name="Google Shape;897;p24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8" name="Google Shape;898;p24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9" name="Google Shape;899;p24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0" name="Google Shape;900;p24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1" name="Google Shape;901;p24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2" name="Google Shape;902;p24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3" name="Google Shape;903;p24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4" name="Google Shape;904;p24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5" name="Google Shape;905;p24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6" name="Google Shape;906;p24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7" name="Google Shape;907;p24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8" name="Google Shape;908;p24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9" name="Google Shape;909;p24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0" name="Google Shape;910;p24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1" name="Google Shape;911;p24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2" name="Google Shape;912;p24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13" name="Google Shape;913;p24"/>
          <p:cNvGrpSpPr/>
          <p:nvPr/>
        </p:nvGrpSpPr>
        <p:grpSpPr>
          <a:xfrm>
            <a:off x="362532" y="237301"/>
            <a:ext cx="8418937" cy="4665891"/>
            <a:chOff x="362532" y="237301"/>
            <a:chExt cx="8418937" cy="4665891"/>
          </a:xfrm>
        </p:grpSpPr>
        <p:sp>
          <p:nvSpPr>
            <p:cNvPr id="914" name="Google Shape;914;p24"/>
            <p:cNvSpPr/>
            <p:nvPr/>
          </p:nvSpPr>
          <p:spPr>
            <a:xfrm>
              <a:off x="589800" y="468900"/>
              <a:ext cx="7964400" cy="4205700"/>
            </a:xfrm>
            <a:prstGeom prst="roundRect">
              <a:avLst>
                <a:gd fmla="val 8946" name="adj"/>
              </a:avLst>
            </a:prstGeom>
            <a:solidFill>
              <a:schemeClr val="dk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15" name="Google Shape;915;p24"/>
            <p:cNvGrpSpPr/>
            <p:nvPr/>
          </p:nvGrpSpPr>
          <p:grpSpPr>
            <a:xfrm>
              <a:off x="362532" y="237301"/>
              <a:ext cx="8418937" cy="4665891"/>
              <a:chOff x="362532" y="237300"/>
              <a:chExt cx="8418937" cy="4665891"/>
            </a:xfrm>
          </p:grpSpPr>
          <p:sp>
            <p:nvSpPr>
              <p:cNvPr id="916" name="Google Shape;916;p24"/>
              <p:cNvSpPr/>
              <p:nvPr/>
            </p:nvSpPr>
            <p:spPr>
              <a:xfrm>
                <a:off x="362532" y="237300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24"/>
              <p:cNvSpPr/>
              <p:nvPr/>
            </p:nvSpPr>
            <p:spPr>
              <a:xfrm>
                <a:off x="362532" y="4660489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8538768" y="237302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8538768" y="4660491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4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97" name="Google Shape;97;p4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98" name="Google Shape;98;p4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9" name="Google Shape;99;p4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" name="Google Shape;100;p4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" name="Google Shape;101;p4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" name="Google Shape;102;p4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3" name="Google Shape;103;p4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" name="Google Shape;104;p4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" name="Google Shape;105;p4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" name="Google Shape;106;p4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9" name="Google Shape;109;p4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110" name="Google Shape;110;p4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" name="Google Shape;129;p4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30" name="Google Shape;130;p4"/>
          <p:cNvGrpSpPr/>
          <p:nvPr/>
        </p:nvGrpSpPr>
        <p:grpSpPr>
          <a:xfrm>
            <a:off x="362532" y="237300"/>
            <a:ext cx="8418937" cy="4437300"/>
            <a:chOff x="362532" y="237300"/>
            <a:chExt cx="8418937" cy="4437300"/>
          </a:xfrm>
        </p:grpSpPr>
        <p:sp>
          <p:nvSpPr>
            <p:cNvPr id="131" name="Google Shape;131;p4"/>
            <p:cNvSpPr/>
            <p:nvPr/>
          </p:nvSpPr>
          <p:spPr>
            <a:xfrm>
              <a:off x="589800" y="468900"/>
              <a:ext cx="7964400" cy="4205700"/>
            </a:xfrm>
            <a:prstGeom prst="round2SameRect">
              <a:avLst>
                <a:gd fmla="val 8696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2" name="Google Shape;132;p4"/>
            <p:cNvGrpSpPr/>
            <p:nvPr/>
          </p:nvGrpSpPr>
          <p:grpSpPr>
            <a:xfrm>
              <a:off x="362532" y="237300"/>
              <a:ext cx="8418937" cy="242702"/>
              <a:chOff x="362532" y="237300"/>
              <a:chExt cx="8418937" cy="242702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362532" y="237300"/>
                <a:ext cx="242700" cy="2427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538768" y="237302"/>
                <a:ext cx="242700" cy="2427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5" name="Google Shape;135;p4"/>
          <p:cNvSpPr txBox="1"/>
          <p:nvPr>
            <p:ph type="title"/>
          </p:nvPr>
        </p:nvSpPr>
        <p:spPr>
          <a:xfrm>
            <a:off x="962400" y="515025"/>
            <a:ext cx="72192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36" name="Google Shape;136;p4"/>
          <p:cNvSpPr txBox="1"/>
          <p:nvPr>
            <p:ph idx="1" type="body"/>
          </p:nvPr>
        </p:nvSpPr>
        <p:spPr>
          <a:xfrm>
            <a:off x="722400" y="1145675"/>
            <a:ext cx="7699200" cy="34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200"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5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139" name="Google Shape;139;p5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40" name="Google Shape;140;p5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1" name="Google Shape;141;p5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2" name="Google Shape;142;p5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3" name="Google Shape;143;p5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" name="Google Shape;144;p5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" name="Google Shape;145;p5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" name="Google Shape;146;p5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" name="Google Shape;147;p5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" name="Google Shape;148;p5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" name="Google Shape;149;p5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" name="Google Shape;150;p5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51" name="Google Shape;151;p5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72" name="Google Shape;172;p5"/>
          <p:cNvSpPr/>
          <p:nvPr/>
        </p:nvSpPr>
        <p:spPr>
          <a:xfrm>
            <a:off x="606925" y="1319025"/>
            <a:ext cx="7930200" cy="3355500"/>
          </a:xfrm>
          <a:prstGeom prst="roundRect">
            <a:avLst>
              <a:gd fmla="val 10405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" name="Google Shape;173;p5"/>
          <p:cNvGrpSpPr/>
          <p:nvPr/>
        </p:nvGrpSpPr>
        <p:grpSpPr>
          <a:xfrm>
            <a:off x="362532" y="237303"/>
            <a:ext cx="8418937" cy="1210347"/>
            <a:chOff x="362532" y="237303"/>
            <a:chExt cx="8418937" cy="1210347"/>
          </a:xfrm>
        </p:grpSpPr>
        <p:sp>
          <p:nvSpPr>
            <p:cNvPr id="174" name="Google Shape;174;p5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5" name="Google Shape;175;p5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176" name="Google Shape;176;p5"/>
              <p:cNvSpPr/>
              <p:nvPr/>
            </p:nvSpPr>
            <p:spPr>
              <a:xfrm>
                <a:off x="362532" y="1204951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8538768" y="237303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8" name="Google Shape;178;p5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79" name="Google Shape;179;p5"/>
          <p:cNvSpPr txBox="1"/>
          <p:nvPr>
            <p:ph idx="1" type="body"/>
          </p:nvPr>
        </p:nvSpPr>
        <p:spPr>
          <a:xfrm>
            <a:off x="4565675" y="1544175"/>
            <a:ext cx="3744300" cy="29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0" name="Google Shape;180;p5"/>
          <p:cNvSpPr txBox="1"/>
          <p:nvPr>
            <p:ph idx="2" type="body"/>
          </p:nvPr>
        </p:nvSpPr>
        <p:spPr>
          <a:xfrm>
            <a:off x="827575" y="1544175"/>
            <a:ext cx="3744300" cy="29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3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6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183" name="Google Shape;183;p6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84" name="Google Shape;184;p6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" name="Google Shape;185;p6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" name="Google Shape;186;p6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95" name="Google Shape;195;p6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196" name="Google Shape;196;p6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" name="Google Shape;213;p6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4" name="Google Shape;214;p6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16" name="Google Shape;216;p6"/>
          <p:cNvGrpSpPr/>
          <p:nvPr/>
        </p:nvGrpSpPr>
        <p:grpSpPr>
          <a:xfrm>
            <a:off x="362532" y="237303"/>
            <a:ext cx="8418937" cy="1210347"/>
            <a:chOff x="362532" y="237303"/>
            <a:chExt cx="8418937" cy="1210347"/>
          </a:xfrm>
        </p:grpSpPr>
        <p:sp>
          <p:nvSpPr>
            <p:cNvPr id="217" name="Google Shape;217;p6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8" name="Google Shape;218;p6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362532" y="1204951"/>
                <a:ext cx="242700" cy="242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8538768" y="237303"/>
                <a:ext cx="242700" cy="242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1" name="Google Shape;221;p6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7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224" name="Google Shape;224;p7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225" name="Google Shape;225;p7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6" name="Google Shape;226;p7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7" name="Google Shape;227;p7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8" name="Google Shape;228;p7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9" name="Google Shape;229;p7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0" name="Google Shape;230;p7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1" name="Google Shape;231;p7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2" name="Google Shape;232;p7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3" name="Google Shape;233;p7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4" name="Google Shape;234;p7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" name="Google Shape;235;p7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36" name="Google Shape;236;p7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237" name="Google Shape;237;p7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8" name="Google Shape;238;p7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9" name="Google Shape;239;p7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0" name="Google Shape;240;p7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1" name="Google Shape;241;p7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2" name="Google Shape;242;p7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3" name="Google Shape;243;p7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4" name="Google Shape;244;p7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57" name="Google Shape;257;p7"/>
          <p:cNvSpPr/>
          <p:nvPr/>
        </p:nvSpPr>
        <p:spPr>
          <a:xfrm>
            <a:off x="1341300" y="923850"/>
            <a:ext cx="6461400" cy="3295800"/>
          </a:xfrm>
          <a:prstGeom prst="roundRect">
            <a:avLst>
              <a:gd fmla="val 1122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8" name="Google Shape;258;p7"/>
          <p:cNvGrpSpPr/>
          <p:nvPr/>
        </p:nvGrpSpPr>
        <p:grpSpPr>
          <a:xfrm>
            <a:off x="1117694" y="695250"/>
            <a:ext cx="6908613" cy="3753000"/>
            <a:chOff x="1112700" y="695250"/>
            <a:chExt cx="6908613" cy="3753000"/>
          </a:xfrm>
        </p:grpSpPr>
        <p:sp>
          <p:nvSpPr>
            <p:cNvPr id="259" name="Google Shape;259;p7"/>
            <p:cNvSpPr/>
            <p:nvPr/>
          </p:nvSpPr>
          <p:spPr>
            <a:xfrm>
              <a:off x="1112700" y="695250"/>
              <a:ext cx="242700" cy="2427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778613" y="695250"/>
              <a:ext cx="242700" cy="2427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1112700" y="4205550"/>
              <a:ext cx="242700" cy="2427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7778613" y="4205550"/>
              <a:ext cx="242700" cy="2427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3" name="Google Shape;263;p7"/>
          <p:cNvSpPr txBox="1"/>
          <p:nvPr>
            <p:ph idx="1" type="subTitle"/>
          </p:nvPr>
        </p:nvSpPr>
        <p:spPr>
          <a:xfrm>
            <a:off x="2300800" y="2319975"/>
            <a:ext cx="4542300" cy="9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64" name="Google Shape;264;p7"/>
          <p:cNvSpPr txBox="1"/>
          <p:nvPr>
            <p:ph type="title"/>
          </p:nvPr>
        </p:nvSpPr>
        <p:spPr>
          <a:xfrm>
            <a:off x="2023600" y="1357975"/>
            <a:ext cx="50967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8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267" name="Google Shape;267;p8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268" name="Google Shape;268;p8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9" name="Google Shape;269;p8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0" name="Google Shape;270;p8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1" name="Google Shape;271;p8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2" name="Google Shape;272;p8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3" name="Google Shape;273;p8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4" name="Google Shape;274;p8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5" name="Google Shape;275;p8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6" name="Google Shape;276;p8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7" name="Google Shape;277;p8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8" name="Google Shape;278;p8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79" name="Google Shape;279;p8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280" name="Google Shape;280;p8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1" name="Google Shape;281;p8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2" name="Google Shape;282;p8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3" name="Google Shape;283;p8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4" name="Google Shape;284;p8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5" name="Google Shape;285;p8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6" name="Google Shape;286;p8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7" name="Google Shape;287;p8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8" name="Google Shape;288;p8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9" name="Google Shape;289;p8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0" name="Google Shape;290;p8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1" name="Google Shape;291;p8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00" name="Google Shape;300;p8"/>
          <p:cNvSpPr txBox="1"/>
          <p:nvPr>
            <p:ph type="title"/>
          </p:nvPr>
        </p:nvSpPr>
        <p:spPr>
          <a:xfrm>
            <a:off x="1714950" y="1566954"/>
            <a:ext cx="5714100" cy="22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9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303" name="Google Shape;303;p9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304" name="Google Shape;304;p9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5" name="Google Shape;305;p9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6" name="Google Shape;306;p9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7" name="Google Shape;307;p9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8" name="Google Shape;308;p9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9" name="Google Shape;309;p9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0" name="Google Shape;310;p9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1" name="Google Shape;311;p9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2" name="Google Shape;312;p9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3" name="Google Shape;313;p9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4" name="Google Shape;314;p9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15" name="Google Shape;315;p9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316" name="Google Shape;316;p9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7" name="Google Shape;317;p9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8" name="Google Shape;318;p9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9" name="Google Shape;319;p9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0" name="Google Shape;320;p9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1" name="Google Shape;321;p9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2" name="Google Shape;322;p9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3" name="Google Shape;323;p9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4" name="Google Shape;324;p9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5" name="Google Shape;325;p9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6" name="Google Shape;326;p9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7" name="Google Shape;327;p9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8" name="Google Shape;328;p9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9" name="Google Shape;329;p9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0" name="Google Shape;330;p9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1" name="Google Shape;331;p9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2" name="Google Shape;332;p9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3" name="Google Shape;333;p9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4" name="Google Shape;334;p9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5" name="Google Shape;335;p9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36" name="Google Shape;336;p9"/>
          <p:cNvGrpSpPr/>
          <p:nvPr/>
        </p:nvGrpSpPr>
        <p:grpSpPr>
          <a:xfrm>
            <a:off x="1117694" y="695250"/>
            <a:ext cx="6908613" cy="3753000"/>
            <a:chOff x="1117694" y="695250"/>
            <a:chExt cx="6908613" cy="3753000"/>
          </a:xfrm>
        </p:grpSpPr>
        <p:sp>
          <p:nvSpPr>
            <p:cNvPr id="337" name="Google Shape;337;p9"/>
            <p:cNvSpPr/>
            <p:nvPr/>
          </p:nvSpPr>
          <p:spPr>
            <a:xfrm>
              <a:off x="1341300" y="923850"/>
              <a:ext cx="6461400" cy="3295800"/>
            </a:xfrm>
            <a:prstGeom prst="roundRect">
              <a:avLst>
                <a:gd fmla="val 11227" name="adj"/>
              </a:avLst>
            </a:pr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8" name="Google Shape;338;p9"/>
            <p:cNvGrpSpPr/>
            <p:nvPr/>
          </p:nvGrpSpPr>
          <p:grpSpPr>
            <a:xfrm>
              <a:off x="1117694" y="695250"/>
              <a:ext cx="6908613" cy="3753000"/>
              <a:chOff x="1112700" y="695250"/>
              <a:chExt cx="6908613" cy="3753000"/>
            </a:xfrm>
          </p:grpSpPr>
          <p:sp>
            <p:nvSpPr>
              <p:cNvPr id="339" name="Google Shape;339;p9"/>
              <p:cNvSpPr/>
              <p:nvPr/>
            </p:nvSpPr>
            <p:spPr>
              <a:xfrm>
                <a:off x="1112700" y="695250"/>
                <a:ext cx="242700" cy="242700"/>
              </a:xfrm>
              <a:prstGeom prst="heart">
                <a:avLst/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>
                <a:off x="7778613" y="695250"/>
                <a:ext cx="242700" cy="242700"/>
              </a:xfrm>
              <a:prstGeom prst="heart">
                <a:avLst/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>
                <a:off x="1112700" y="4205550"/>
                <a:ext cx="242700" cy="242700"/>
              </a:xfrm>
              <a:prstGeom prst="heart">
                <a:avLst/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9"/>
              <p:cNvSpPr/>
              <p:nvPr/>
            </p:nvSpPr>
            <p:spPr>
              <a:xfrm>
                <a:off x="7778613" y="4205550"/>
                <a:ext cx="242700" cy="242700"/>
              </a:xfrm>
              <a:prstGeom prst="heart">
                <a:avLst/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43" name="Google Shape;343;p9"/>
          <p:cNvSpPr txBox="1"/>
          <p:nvPr>
            <p:ph idx="1" type="subTitle"/>
          </p:nvPr>
        </p:nvSpPr>
        <p:spPr>
          <a:xfrm>
            <a:off x="2261250" y="2319971"/>
            <a:ext cx="4621500" cy="9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44" name="Google Shape;344;p9"/>
          <p:cNvSpPr txBox="1"/>
          <p:nvPr>
            <p:ph type="title"/>
          </p:nvPr>
        </p:nvSpPr>
        <p:spPr>
          <a:xfrm>
            <a:off x="2261250" y="1357975"/>
            <a:ext cx="46215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10"/>
          <p:cNvGrpSpPr/>
          <p:nvPr/>
        </p:nvGrpSpPr>
        <p:grpSpPr>
          <a:xfrm>
            <a:off x="362532" y="237303"/>
            <a:ext cx="8418937" cy="1210347"/>
            <a:chOff x="362532" y="237303"/>
            <a:chExt cx="8418937" cy="1210347"/>
          </a:xfrm>
        </p:grpSpPr>
        <p:sp>
          <p:nvSpPr>
            <p:cNvPr id="347" name="Google Shape;347;p10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8" name="Google Shape;348;p10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349" name="Google Shape;349;p10"/>
              <p:cNvSpPr/>
              <p:nvPr/>
            </p:nvSpPr>
            <p:spPr>
              <a:xfrm>
                <a:off x="362532" y="1204951"/>
                <a:ext cx="242700" cy="242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10"/>
              <p:cNvSpPr/>
              <p:nvPr/>
            </p:nvSpPr>
            <p:spPr>
              <a:xfrm>
                <a:off x="8538768" y="237303"/>
                <a:ext cx="242700" cy="242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51" name="Google Shape;351;p10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  <a:noFill/>
          <a:ln>
            <a:noFill/>
          </a:ln>
          <a:effectLst>
            <a:outerShdw rotWithShape="0" algn="bl" dir="1560000" dist="38100">
              <a:schemeClr val="lt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5.xml"/><Relationship Id="rId4" Type="http://schemas.openxmlformats.org/officeDocument/2006/relationships/slide" Target="/ppt/slides/slide13.xml"/><Relationship Id="rId5" Type="http://schemas.openxmlformats.org/officeDocument/2006/relationships/slide" Target="/ppt/slides/slide13.xml"/><Relationship Id="rId6" Type="http://schemas.openxmlformats.org/officeDocument/2006/relationships/slide" Target="/ppt/slides/slide12.xml"/><Relationship Id="rId7" Type="http://schemas.openxmlformats.org/officeDocument/2006/relationships/slide" Target="/ppt/slides/slide1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38.xml"/><Relationship Id="rId4" Type="http://schemas.openxmlformats.org/officeDocument/2006/relationships/slide" Target="/ppt/slides/slide44.xml"/><Relationship Id="rId5" Type="http://schemas.openxmlformats.org/officeDocument/2006/relationships/slide" Target="/ppt/slides/slide4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8.xml"/><Relationship Id="rId4" Type="http://schemas.openxmlformats.org/officeDocument/2006/relationships/slide" Target="/ppt/slides/slide17.xml"/><Relationship Id="rId5" Type="http://schemas.openxmlformats.org/officeDocument/2006/relationships/slide" Target="/ppt/slides/slide13.xm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4.xml"/><Relationship Id="rId10" Type="http://schemas.openxmlformats.org/officeDocument/2006/relationships/slide" Target="/ppt/slides/slide14.xml"/><Relationship Id="rId13" Type="http://schemas.openxmlformats.org/officeDocument/2006/relationships/slide" Target="/ppt/slides/slide15.xml"/><Relationship Id="rId12" Type="http://schemas.openxmlformats.org/officeDocument/2006/relationships/slide" Target="/ppt/slides/slide15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5.xml"/><Relationship Id="rId4" Type="http://schemas.openxmlformats.org/officeDocument/2006/relationships/slide" Target="/ppt/slides/slide17.xml"/><Relationship Id="rId9" Type="http://schemas.openxmlformats.org/officeDocument/2006/relationships/slide" Target="/ppt/slides/slide15.xml"/><Relationship Id="rId14" Type="http://schemas.openxmlformats.org/officeDocument/2006/relationships/image" Target="../media/image4.png"/><Relationship Id="rId5" Type="http://schemas.openxmlformats.org/officeDocument/2006/relationships/slide" Target="/ppt/slides/slide17.xml"/><Relationship Id="rId6" Type="http://schemas.openxmlformats.org/officeDocument/2006/relationships/slide" Target="/ppt/slides/slide8.xml"/><Relationship Id="rId7" Type="http://schemas.openxmlformats.org/officeDocument/2006/relationships/slide" Target="/ppt/slides/slide8.xml"/><Relationship Id="rId8" Type="http://schemas.openxmlformats.org/officeDocument/2006/relationships/slide" Target="/ppt/slides/slide15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5.xml"/><Relationship Id="rId4" Type="http://schemas.openxmlformats.org/officeDocument/2006/relationships/slide" Target="/ppt/slides/slide17.xml"/><Relationship Id="rId5" Type="http://schemas.openxmlformats.org/officeDocument/2006/relationships/slide" Target="/ppt/slides/slide17.xml"/><Relationship Id="rId6" Type="http://schemas.openxmlformats.org/officeDocument/2006/relationships/slide" Target="/ppt/slides/slide8.xml"/><Relationship Id="rId7" Type="http://schemas.openxmlformats.org/officeDocument/2006/relationships/slide" Target="/ppt/slides/slide8.xml"/><Relationship Id="rId8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5.xml"/><Relationship Id="rId4" Type="http://schemas.openxmlformats.org/officeDocument/2006/relationships/slide" Target="/ppt/slides/slide17.xml"/><Relationship Id="rId5" Type="http://schemas.openxmlformats.org/officeDocument/2006/relationships/slide" Target="/ppt/slides/slide17.xml"/><Relationship Id="rId6" Type="http://schemas.openxmlformats.org/officeDocument/2006/relationships/slide" Target="/ppt/slides/slide8.xml"/><Relationship Id="rId7" Type="http://schemas.openxmlformats.org/officeDocument/2006/relationships/slide" Target="/ppt/slides/slide8.xml"/><Relationship Id="rId8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29.xml"/><Relationship Id="rId4" Type="http://schemas.openxmlformats.org/officeDocument/2006/relationships/slide" Target="/ppt/slides/slide35.xml"/><Relationship Id="rId5" Type="http://schemas.openxmlformats.org/officeDocument/2006/relationships/slide" Target="/ppt/slides/slide32.xml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3.xml"/><Relationship Id="rId10" Type="http://schemas.openxmlformats.org/officeDocument/2006/relationships/slide" Target="/ppt/slides/slide13.xml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18.xml"/><Relationship Id="rId4" Type="http://schemas.openxmlformats.org/officeDocument/2006/relationships/slide" Target="/ppt/slides/slide18.xml"/><Relationship Id="rId9" Type="http://schemas.openxmlformats.org/officeDocument/2006/relationships/slide" Target="/ppt/slides/slide6.xml"/><Relationship Id="rId5" Type="http://schemas.openxmlformats.org/officeDocument/2006/relationships/slide" Target="/ppt/slides/slide19.xml"/><Relationship Id="rId6" Type="http://schemas.openxmlformats.org/officeDocument/2006/relationships/slide" Target="/ppt/slides/slide19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5" Type="http://schemas.openxmlformats.org/officeDocument/2006/relationships/slide" Target="/ppt/slides/slide6.xml"/><Relationship Id="rId6" Type="http://schemas.openxmlformats.org/officeDocument/2006/relationships/slide" Target="/ppt/slides/slide13.xml"/><Relationship Id="rId7" Type="http://schemas.openxmlformats.org/officeDocument/2006/relationships/slide" Target="/ppt/slides/slide13.xml"/><Relationship Id="rId8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5" Type="http://schemas.openxmlformats.org/officeDocument/2006/relationships/slide" Target="/ppt/slides/slide6.xml"/><Relationship Id="rId6" Type="http://schemas.openxmlformats.org/officeDocument/2006/relationships/slide" Target="/ppt/slides/slide13.xml"/><Relationship Id="rId7" Type="http://schemas.openxmlformats.org/officeDocument/2006/relationships/slide" Target="/ppt/slides/slide13.xml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2.xml"/><Relationship Id="rId10" Type="http://schemas.openxmlformats.org/officeDocument/2006/relationships/slide" Target="/ppt/slides/slide22.xml"/><Relationship Id="rId13" Type="http://schemas.openxmlformats.org/officeDocument/2006/relationships/slide" Target="/ppt/slides/slide22.xml"/><Relationship Id="rId12" Type="http://schemas.openxmlformats.org/officeDocument/2006/relationships/slide" Target="/ppt/slides/slide22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5.xml"/><Relationship Id="rId4" Type="http://schemas.openxmlformats.org/officeDocument/2006/relationships/slide" Target="/ppt/slides/slide23.xml"/><Relationship Id="rId9" Type="http://schemas.openxmlformats.org/officeDocument/2006/relationships/slide" Target="/ppt/slides/slide21.xml"/><Relationship Id="rId14" Type="http://schemas.openxmlformats.org/officeDocument/2006/relationships/image" Target="../media/image11.png"/><Relationship Id="rId5" Type="http://schemas.openxmlformats.org/officeDocument/2006/relationships/slide" Target="/ppt/slides/slide23.xml"/><Relationship Id="rId6" Type="http://schemas.openxmlformats.org/officeDocument/2006/relationships/slide" Target="/ppt/slides/slide7.xml"/><Relationship Id="rId7" Type="http://schemas.openxmlformats.org/officeDocument/2006/relationships/slide" Target="/ppt/slides/slide7.xml"/><Relationship Id="rId8" Type="http://schemas.openxmlformats.org/officeDocument/2006/relationships/slide" Target="/ppt/slides/slide21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5.xml"/><Relationship Id="rId4" Type="http://schemas.openxmlformats.org/officeDocument/2006/relationships/slide" Target="/ppt/slides/slide23.xml"/><Relationship Id="rId5" Type="http://schemas.openxmlformats.org/officeDocument/2006/relationships/slide" Target="/ppt/slides/slide23.xml"/><Relationship Id="rId6" Type="http://schemas.openxmlformats.org/officeDocument/2006/relationships/slide" Target="/ppt/slides/slide7.xml"/><Relationship Id="rId7" Type="http://schemas.openxmlformats.org/officeDocument/2006/relationships/slide" Target="/ppt/slides/slide7.xml"/><Relationship Id="rId8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5.xml"/><Relationship Id="rId4" Type="http://schemas.openxmlformats.org/officeDocument/2006/relationships/slide" Target="/ppt/slides/slide23.xml"/><Relationship Id="rId5" Type="http://schemas.openxmlformats.org/officeDocument/2006/relationships/slide" Target="/ppt/slides/slide23.xml"/><Relationship Id="rId6" Type="http://schemas.openxmlformats.org/officeDocument/2006/relationships/slide" Target="/ppt/slides/slide7.xml"/><Relationship Id="rId7" Type="http://schemas.openxmlformats.org/officeDocument/2006/relationships/slide" Target="/ppt/slides/slide7.xml"/><Relationship Id="rId8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6.xml"/><Relationship Id="rId10" Type="http://schemas.openxmlformats.org/officeDocument/2006/relationships/slide" Target="/ppt/slides/slide26.xml"/><Relationship Id="rId13" Type="http://schemas.openxmlformats.org/officeDocument/2006/relationships/slide" Target="/ppt/slides/slide20.xml"/><Relationship Id="rId12" Type="http://schemas.openxmlformats.org/officeDocument/2006/relationships/slide" Target="/ppt/slides/slide20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24.xml"/><Relationship Id="rId4" Type="http://schemas.openxmlformats.org/officeDocument/2006/relationships/slide" Target="/ppt/slides/slide24.xml"/><Relationship Id="rId9" Type="http://schemas.openxmlformats.org/officeDocument/2006/relationships/slide" Target="/ppt/slides/slide5.xml"/><Relationship Id="rId14" Type="http://schemas.openxmlformats.org/officeDocument/2006/relationships/image" Target="../media/image12.png"/><Relationship Id="rId5" Type="http://schemas.openxmlformats.org/officeDocument/2006/relationships/slide" Target="/ppt/slides/slide25.xml"/><Relationship Id="rId6" Type="http://schemas.openxmlformats.org/officeDocument/2006/relationships/slide" Target="/ppt/slides/slide25.xml"/><Relationship Id="rId7" Type="http://schemas.openxmlformats.org/officeDocument/2006/relationships/slide" Target="/ppt/slides/slide25.xml"/><Relationship Id="rId8" Type="http://schemas.openxmlformats.org/officeDocument/2006/relationships/slide" Target="/ppt/slides/slide25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5.xml"/><Relationship Id="rId4" Type="http://schemas.openxmlformats.org/officeDocument/2006/relationships/slide" Target="/ppt/slides/slide26.xml"/><Relationship Id="rId5" Type="http://schemas.openxmlformats.org/officeDocument/2006/relationships/slide" Target="/ppt/slides/slide26.xml"/><Relationship Id="rId6" Type="http://schemas.openxmlformats.org/officeDocument/2006/relationships/slide" Target="/ppt/slides/slide20.xml"/><Relationship Id="rId7" Type="http://schemas.openxmlformats.org/officeDocument/2006/relationships/slide" Target="/ppt/slides/slide20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5.xml"/><Relationship Id="rId4" Type="http://schemas.openxmlformats.org/officeDocument/2006/relationships/slide" Target="/ppt/slides/slide26.xml"/><Relationship Id="rId5" Type="http://schemas.openxmlformats.org/officeDocument/2006/relationships/slide" Target="/ppt/slides/slide26.xml"/><Relationship Id="rId6" Type="http://schemas.openxmlformats.org/officeDocument/2006/relationships/slide" Target="/ppt/slides/slide20.xml"/><Relationship Id="rId7" Type="http://schemas.openxmlformats.org/officeDocument/2006/relationships/slide" Target="/ppt/slides/slide20.xml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8.xml"/><Relationship Id="rId10" Type="http://schemas.openxmlformats.org/officeDocument/2006/relationships/slide" Target="/ppt/slides/slide27.xml"/><Relationship Id="rId13" Type="http://schemas.openxmlformats.org/officeDocument/2006/relationships/slide" Target="/ppt/slides/slide28.xml"/><Relationship Id="rId12" Type="http://schemas.openxmlformats.org/officeDocument/2006/relationships/slide" Target="/ppt/slides/slide27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slide" Target="/ppt/slides/slide28.xml"/><Relationship Id="rId4" Type="http://schemas.openxmlformats.org/officeDocument/2006/relationships/slide" Target="/ppt/slides/slide5.xml"/><Relationship Id="rId9" Type="http://schemas.openxmlformats.org/officeDocument/2006/relationships/slide" Target="/ppt/slides/slide28.xml"/><Relationship Id="rId5" Type="http://schemas.openxmlformats.org/officeDocument/2006/relationships/slide" Target="/ppt/slides/slide6.xml"/><Relationship Id="rId6" Type="http://schemas.openxmlformats.org/officeDocument/2006/relationships/slide" Target="/ppt/slides/slide6.xml"/><Relationship Id="rId7" Type="http://schemas.openxmlformats.org/officeDocument/2006/relationships/slide" Target="/ppt/slides/slide23.xml"/><Relationship Id="rId8" Type="http://schemas.openxmlformats.org/officeDocument/2006/relationships/slide" Target="/ppt/slides/slide23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5" Type="http://schemas.openxmlformats.org/officeDocument/2006/relationships/slide" Target="/ppt/slides/slide6.xml"/><Relationship Id="rId6" Type="http://schemas.openxmlformats.org/officeDocument/2006/relationships/slide" Target="/ppt/slides/slide23.xml"/><Relationship Id="rId7" Type="http://schemas.openxmlformats.org/officeDocument/2006/relationships/slide" Target="/ppt/slides/slide23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5" Type="http://schemas.openxmlformats.org/officeDocument/2006/relationships/slide" Target="/ppt/slides/slide6.xml"/><Relationship Id="rId6" Type="http://schemas.openxmlformats.org/officeDocument/2006/relationships/slide" Target="/ppt/slides/slide23.xml"/><Relationship Id="rId7" Type="http://schemas.openxmlformats.org/officeDocument/2006/relationships/slide" Target="/ppt/slides/slide23.xml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6.xml"/><Relationship Id="rId10" Type="http://schemas.openxmlformats.org/officeDocument/2006/relationships/slide" Target="/ppt/slides/slide16.xml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9.xml"/><Relationship Id="rId3" Type="http://schemas.openxmlformats.org/officeDocument/2006/relationships/slide" Target="/ppt/slides/slide30.xml"/><Relationship Id="rId4" Type="http://schemas.openxmlformats.org/officeDocument/2006/relationships/slide" Target="/ppt/slides/slide30.xml"/><Relationship Id="rId9" Type="http://schemas.openxmlformats.org/officeDocument/2006/relationships/slide" Target="/ppt/slides/slide32.xml"/><Relationship Id="rId5" Type="http://schemas.openxmlformats.org/officeDocument/2006/relationships/slide" Target="/ppt/slides/slide31.xml"/><Relationship Id="rId6" Type="http://schemas.openxmlformats.org/officeDocument/2006/relationships/slide" Target="/ppt/slides/slide31.xml"/><Relationship Id="rId7" Type="http://schemas.openxmlformats.org/officeDocument/2006/relationships/slide" Target="/ppt/slides/slide5.xml"/><Relationship Id="rId8" Type="http://schemas.openxmlformats.org/officeDocument/2006/relationships/slide" Target="/ppt/slides/slide3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0.xml"/><Relationship Id="rId3" Type="http://schemas.openxmlformats.org/officeDocument/2006/relationships/slide" Target="/ppt/slides/slide5.xml"/><Relationship Id="rId4" Type="http://schemas.openxmlformats.org/officeDocument/2006/relationships/slide" Target="/ppt/slides/slide32.xml"/><Relationship Id="rId5" Type="http://schemas.openxmlformats.org/officeDocument/2006/relationships/slide" Target="/ppt/slides/slide32.xml"/><Relationship Id="rId6" Type="http://schemas.openxmlformats.org/officeDocument/2006/relationships/slide" Target="/ppt/slides/slide16.xml"/><Relationship Id="rId7" Type="http://schemas.openxmlformats.org/officeDocument/2006/relationships/slide" Target="/ppt/slides/slide16.xml"/><Relationship Id="rId8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1.xml"/><Relationship Id="rId3" Type="http://schemas.openxmlformats.org/officeDocument/2006/relationships/slide" Target="/ppt/slides/slide5.xml"/><Relationship Id="rId4" Type="http://schemas.openxmlformats.org/officeDocument/2006/relationships/slide" Target="/ppt/slides/slide32.xml"/><Relationship Id="rId5" Type="http://schemas.openxmlformats.org/officeDocument/2006/relationships/slide" Target="/ppt/slides/slide32.xml"/><Relationship Id="rId6" Type="http://schemas.openxmlformats.org/officeDocument/2006/relationships/slide" Target="/ppt/slides/slide16.xml"/><Relationship Id="rId7" Type="http://schemas.openxmlformats.org/officeDocument/2006/relationships/slide" Target="/ppt/slides/slide16.xml"/><Relationship Id="rId8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5.xml"/><Relationship Id="rId10" Type="http://schemas.openxmlformats.org/officeDocument/2006/relationships/slide" Target="/ppt/slides/slide35.xml"/><Relationship Id="rId13" Type="http://schemas.openxmlformats.org/officeDocument/2006/relationships/slide" Target="/ppt/slides/slide29.xml"/><Relationship Id="rId12" Type="http://schemas.openxmlformats.org/officeDocument/2006/relationships/slide" Target="/ppt/slides/slide29.xm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2.xml"/><Relationship Id="rId3" Type="http://schemas.openxmlformats.org/officeDocument/2006/relationships/slide" Target="/ppt/slides/slide34.xml"/><Relationship Id="rId4" Type="http://schemas.openxmlformats.org/officeDocument/2006/relationships/slide" Target="/ppt/slides/slide34.xml"/><Relationship Id="rId9" Type="http://schemas.openxmlformats.org/officeDocument/2006/relationships/slide" Target="/ppt/slides/slide5.xml"/><Relationship Id="rId14" Type="http://schemas.openxmlformats.org/officeDocument/2006/relationships/image" Target="../media/image16.png"/><Relationship Id="rId5" Type="http://schemas.openxmlformats.org/officeDocument/2006/relationships/slide" Target="/ppt/slides/slide34.xml"/><Relationship Id="rId6" Type="http://schemas.openxmlformats.org/officeDocument/2006/relationships/slide" Target="/ppt/slides/slide34.xml"/><Relationship Id="rId7" Type="http://schemas.openxmlformats.org/officeDocument/2006/relationships/slide" Target="/ppt/slides/slide33.xml"/><Relationship Id="rId8" Type="http://schemas.openxmlformats.org/officeDocument/2006/relationships/slide" Target="/ppt/slides/slide33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3.xml"/><Relationship Id="rId3" Type="http://schemas.openxmlformats.org/officeDocument/2006/relationships/slide" Target="/ppt/slides/slide5.xml"/><Relationship Id="rId4" Type="http://schemas.openxmlformats.org/officeDocument/2006/relationships/slide" Target="/ppt/slides/slide35.xml"/><Relationship Id="rId5" Type="http://schemas.openxmlformats.org/officeDocument/2006/relationships/slide" Target="/ppt/slides/slide35.xml"/><Relationship Id="rId6" Type="http://schemas.openxmlformats.org/officeDocument/2006/relationships/slide" Target="/ppt/slides/slide29.xml"/><Relationship Id="rId7" Type="http://schemas.openxmlformats.org/officeDocument/2006/relationships/slide" Target="/ppt/slides/slide29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4.xml"/><Relationship Id="rId3" Type="http://schemas.openxmlformats.org/officeDocument/2006/relationships/slide" Target="/ppt/slides/slide5.xml"/><Relationship Id="rId4" Type="http://schemas.openxmlformats.org/officeDocument/2006/relationships/slide" Target="/ppt/slides/slide35.xml"/><Relationship Id="rId5" Type="http://schemas.openxmlformats.org/officeDocument/2006/relationships/slide" Target="/ppt/slides/slide35.xml"/><Relationship Id="rId6" Type="http://schemas.openxmlformats.org/officeDocument/2006/relationships/slide" Target="/ppt/slides/slide29.xml"/><Relationship Id="rId7" Type="http://schemas.openxmlformats.org/officeDocument/2006/relationships/slide" Target="/ppt/slides/slide29.xml"/></Relationships>
</file>

<file path=ppt/slides/_rels/slide35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6.xml"/><Relationship Id="rId10" Type="http://schemas.openxmlformats.org/officeDocument/2006/relationships/slide" Target="/ppt/slides/slide36.xml"/><Relationship Id="rId13" Type="http://schemas.openxmlformats.org/officeDocument/2006/relationships/slide" Target="/ppt/slides/slide37.xml"/><Relationship Id="rId12" Type="http://schemas.openxmlformats.org/officeDocument/2006/relationships/slide" Target="/ppt/slides/slide37.xm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5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9" Type="http://schemas.openxmlformats.org/officeDocument/2006/relationships/slide" Target="/ppt/slides/slide37.xml"/><Relationship Id="rId14" Type="http://schemas.openxmlformats.org/officeDocument/2006/relationships/image" Target="../media/image15.png"/><Relationship Id="rId5" Type="http://schemas.openxmlformats.org/officeDocument/2006/relationships/slide" Target="/ppt/slides/slide6.xml"/><Relationship Id="rId6" Type="http://schemas.openxmlformats.org/officeDocument/2006/relationships/slide" Target="/ppt/slides/slide32.xml"/><Relationship Id="rId7" Type="http://schemas.openxmlformats.org/officeDocument/2006/relationships/slide" Target="/ppt/slides/slide32.xml"/><Relationship Id="rId8" Type="http://schemas.openxmlformats.org/officeDocument/2006/relationships/slide" Target="/ppt/slides/slide37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6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5" Type="http://schemas.openxmlformats.org/officeDocument/2006/relationships/slide" Target="/ppt/slides/slide6.xml"/><Relationship Id="rId6" Type="http://schemas.openxmlformats.org/officeDocument/2006/relationships/slide" Target="/ppt/slides/slide32.xml"/><Relationship Id="rId7" Type="http://schemas.openxmlformats.org/officeDocument/2006/relationships/slide" Target="/ppt/slides/slide32.xml"/><Relationship Id="rId8" Type="http://schemas.openxmlformats.org/officeDocument/2006/relationships/image" Target="../media/image1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7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5" Type="http://schemas.openxmlformats.org/officeDocument/2006/relationships/slide" Target="/ppt/slides/slide6.xml"/><Relationship Id="rId6" Type="http://schemas.openxmlformats.org/officeDocument/2006/relationships/slide" Target="/ppt/slides/slide32.xml"/><Relationship Id="rId7" Type="http://schemas.openxmlformats.org/officeDocument/2006/relationships/slide" Target="/ppt/slides/slide32.xml"/><Relationship Id="rId8" Type="http://schemas.openxmlformats.org/officeDocument/2006/relationships/image" Target="../media/image15.png"/></Relationships>
</file>

<file path=ppt/slides/_rels/slide38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41.xml"/><Relationship Id="rId10" Type="http://schemas.openxmlformats.org/officeDocument/2006/relationships/slide" Target="/ppt/slides/slide41.xml"/><Relationship Id="rId13" Type="http://schemas.openxmlformats.org/officeDocument/2006/relationships/slide" Target="/ppt/slides/slide11.xml"/><Relationship Id="rId12" Type="http://schemas.openxmlformats.org/officeDocument/2006/relationships/slide" Target="/ppt/slides/slide11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Relationship Id="rId3" Type="http://schemas.openxmlformats.org/officeDocument/2006/relationships/slide" Target="/ppt/slides/slide40.xml"/><Relationship Id="rId4" Type="http://schemas.openxmlformats.org/officeDocument/2006/relationships/slide" Target="/ppt/slides/slide40.xml"/><Relationship Id="rId9" Type="http://schemas.openxmlformats.org/officeDocument/2006/relationships/slide" Target="/ppt/slides/slide5.xml"/><Relationship Id="rId14" Type="http://schemas.openxmlformats.org/officeDocument/2006/relationships/image" Target="../media/image13.png"/><Relationship Id="rId5" Type="http://schemas.openxmlformats.org/officeDocument/2006/relationships/slide" Target="/ppt/slides/slide40.xml"/><Relationship Id="rId6" Type="http://schemas.openxmlformats.org/officeDocument/2006/relationships/slide" Target="/ppt/slides/slide40.xml"/><Relationship Id="rId7" Type="http://schemas.openxmlformats.org/officeDocument/2006/relationships/slide" Target="/ppt/slides/slide39.xml"/><Relationship Id="rId8" Type="http://schemas.openxmlformats.org/officeDocument/2006/relationships/slide" Target="/ppt/slides/slide39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slide" Target="/ppt/slides/slide5.xml"/><Relationship Id="rId4" Type="http://schemas.openxmlformats.org/officeDocument/2006/relationships/slide" Target="/ppt/slides/slide41.xml"/><Relationship Id="rId5" Type="http://schemas.openxmlformats.org/officeDocument/2006/relationships/slide" Target="/ppt/slides/slide41.xml"/><Relationship Id="rId6" Type="http://schemas.openxmlformats.org/officeDocument/2006/relationships/slide" Target="/ppt/slides/slide11.xml"/><Relationship Id="rId7" Type="http://schemas.openxmlformats.org/officeDocument/2006/relationships/slide" Target="/ppt/slides/slide1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0.xml"/><Relationship Id="rId3" Type="http://schemas.openxmlformats.org/officeDocument/2006/relationships/slide" Target="/ppt/slides/slide5.xml"/><Relationship Id="rId4" Type="http://schemas.openxmlformats.org/officeDocument/2006/relationships/slide" Target="/ppt/slides/slide41.xml"/><Relationship Id="rId5" Type="http://schemas.openxmlformats.org/officeDocument/2006/relationships/slide" Target="/ppt/slides/slide41.xml"/><Relationship Id="rId6" Type="http://schemas.openxmlformats.org/officeDocument/2006/relationships/slide" Target="/ppt/slides/slide11.xml"/><Relationship Id="rId7" Type="http://schemas.openxmlformats.org/officeDocument/2006/relationships/slide" Target="/ppt/slides/slide11.xml"/></Relationships>
</file>

<file path=ppt/slides/_rels/slide41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8.xml"/><Relationship Id="rId10" Type="http://schemas.openxmlformats.org/officeDocument/2006/relationships/slide" Target="/ppt/slides/slide38.xml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Relationship Id="rId3" Type="http://schemas.openxmlformats.org/officeDocument/2006/relationships/slide" Target="/ppt/slides/slide42.xml"/><Relationship Id="rId4" Type="http://schemas.openxmlformats.org/officeDocument/2006/relationships/slide" Target="/ppt/slides/slide42.xml"/><Relationship Id="rId9" Type="http://schemas.openxmlformats.org/officeDocument/2006/relationships/slide" Target="/ppt/slides/slide44.xml"/><Relationship Id="rId5" Type="http://schemas.openxmlformats.org/officeDocument/2006/relationships/slide" Target="/ppt/slides/slide43.xml"/><Relationship Id="rId6" Type="http://schemas.openxmlformats.org/officeDocument/2006/relationships/slide" Target="/ppt/slides/slide43.xml"/><Relationship Id="rId7" Type="http://schemas.openxmlformats.org/officeDocument/2006/relationships/slide" Target="/ppt/slides/slide5.xml"/><Relationship Id="rId8" Type="http://schemas.openxmlformats.org/officeDocument/2006/relationships/slide" Target="/ppt/slides/slide44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slide" Target="/ppt/slides/slide5.xml"/><Relationship Id="rId4" Type="http://schemas.openxmlformats.org/officeDocument/2006/relationships/slide" Target="/ppt/slides/slide44.xml"/><Relationship Id="rId5" Type="http://schemas.openxmlformats.org/officeDocument/2006/relationships/slide" Target="/ppt/slides/slide44.xml"/><Relationship Id="rId6" Type="http://schemas.openxmlformats.org/officeDocument/2006/relationships/slide" Target="/ppt/slides/slide38.xml"/><Relationship Id="rId7" Type="http://schemas.openxmlformats.org/officeDocument/2006/relationships/slide" Target="/ppt/slides/slide38.xml"/><Relationship Id="rId8" Type="http://schemas.openxmlformats.org/officeDocument/2006/relationships/image" Target="../media/image1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slide" Target="/ppt/slides/slide5.xml"/><Relationship Id="rId4" Type="http://schemas.openxmlformats.org/officeDocument/2006/relationships/slide" Target="/ppt/slides/slide44.xml"/><Relationship Id="rId5" Type="http://schemas.openxmlformats.org/officeDocument/2006/relationships/slide" Target="/ppt/slides/slide44.xml"/><Relationship Id="rId6" Type="http://schemas.openxmlformats.org/officeDocument/2006/relationships/slide" Target="/ppt/slides/slide38.xml"/><Relationship Id="rId7" Type="http://schemas.openxmlformats.org/officeDocument/2006/relationships/slide" Target="/ppt/slides/slide38.xml"/><Relationship Id="rId8" Type="http://schemas.openxmlformats.org/officeDocument/2006/relationships/image" Target="../media/image14.png"/></Relationships>
</file>

<file path=ppt/slides/_rels/slide4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46.xml"/><Relationship Id="rId10" Type="http://schemas.openxmlformats.org/officeDocument/2006/relationships/slide" Target="/ppt/slides/slide46.xml"/><Relationship Id="rId13" Type="http://schemas.openxmlformats.org/officeDocument/2006/relationships/slide" Target="/ppt/slides/slide45.xml"/><Relationship Id="rId12" Type="http://schemas.openxmlformats.org/officeDocument/2006/relationships/slide" Target="/ppt/slides/slide46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Relationship Id="rId3" Type="http://schemas.openxmlformats.org/officeDocument/2006/relationships/slide" Target="/ppt/slides/slide46.xml"/><Relationship Id="rId4" Type="http://schemas.openxmlformats.org/officeDocument/2006/relationships/slide" Target="/ppt/slides/slide5.xml"/><Relationship Id="rId9" Type="http://schemas.openxmlformats.org/officeDocument/2006/relationships/slide" Target="/ppt/slides/slide45.xml"/><Relationship Id="rId5" Type="http://schemas.openxmlformats.org/officeDocument/2006/relationships/slide" Target="/ppt/slides/slide47.xml"/><Relationship Id="rId6" Type="http://schemas.openxmlformats.org/officeDocument/2006/relationships/slide" Target="/ppt/slides/slide47.xml"/><Relationship Id="rId7" Type="http://schemas.openxmlformats.org/officeDocument/2006/relationships/slide" Target="/ppt/slides/slide41.xml"/><Relationship Id="rId8" Type="http://schemas.openxmlformats.org/officeDocument/2006/relationships/slide" Target="/ppt/slides/slide41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slide" Target="/ppt/slides/slide5.xml"/><Relationship Id="rId4" Type="http://schemas.openxmlformats.org/officeDocument/2006/relationships/slide" Target="/ppt/slides/slide47.xml"/><Relationship Id="rId5" Type="http://schemas.openxmlformats.org/officeDocument/2006/relationships/slide" Target="/ppt/slides/slide47.xml"/><Relationship Id="rId6" Type="http://schemas.openxmlformats.org/officeDocument/2006/relationships/slide" Target="/ppt/slides/slide41.xml"/><Relationship Id="rId7" Type="http://schemas.openxmlformats.org/officeDocument/2006/relationships/slide" Target="/ppt/slides/slide41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slide" Target="/ppt/slides/slide5.xml"/><Relationship Id="rId4" Type="http://schemas.openxmlformats.org/officeDocument/2006/relationships/slide" Target="/ppt/slides/slide47.xml"/><Relationship Id="rId5" Type="http://schemas.openxmlformats.org/officeDocument/2006/relationships/slide" Target="/ppt/slides/slide47.xml"/><Relationship Id="rId6" Type="http://schemas.openxmlformats.org/officeDocument/2006/relationships/slide" Target="/ppt/slides/slide41.xml"/><Relationship Id="rId7" Type="http://schemas.openxmlformats.org/officeDocument/2006/relationships/slide" Target="/ppt/slides/slide41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Relationship Id="rId3" Type="http://schemas.openxmlformats.org/officeDocument/2006/relationships/slide" Target="/ppt/slides/slide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6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2.xml"/><Relationship Id="rId10" Type="http://schemas.openxmlformats.org/officeDocument/2006/relationships/slide" Target="/ppt/slides/slide12.xml"/><Relationship Id="rId13" Type="http://schemas.openxmlformats.org/officeDocument/2006/relationships/slide" Target="/ppt/slides/slide11.xml"/><Relationship Id="rId12" Type="http://schemas.openxmlformats.org/officeDocument/2006/relationships/slide" Target="/ppt/slides/slide16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7.xml"/><Relationship Id="rId4" Type="http://schemas.openxmlformats.org/officeDocument/2006/relationships/slide" Target="/ppt/slides/slide11.xml"/><Relationship Id="rId9" Type="http://schemas.openxmlformats.org/officeDocument/2006/relationships/slide" Target="/ppt/slides/slide11.xml"/><Relationship Id="rId15" Type="http://schemas.openxmlformats.org/officeDocument/2006/relationships/slide" Target="/ppt/slides/slide7.xml"/><Relationship Id="rId14" Type="http://schemas.openxmlformats.org/officeDocument/2006/relationships/slide" Target="/ppt/slides/slide12.xml"/><Relationship Id="rId17" Type="http://schemas.openxmlformats.org/officeDocument/2006/relationships/slide" Target="/ppt/slides/slide16.xml"/><Relationship Id="rId16" Type="http://schemas.openxmlformats.org/officeDocument/2006/relationships/slide" Target="/ppt/slides/slide7.xml"/><Relationship Id="rId5" Type="http://schemas.openxmlformats.org/officeDocument/2006/relationships/slide" Target="/ppt/slides/slide12.xml"/><Relationship Id="rId6" Type="http://schemas.openxmlformats.org/officeDocument/2006/relationships/slide" Target="/ppt/slides/slide16.xml"/><Relationship Id="rId18" Type="http://schemas.openxmlformats.org/officeDocument/2006/relationships/slide" Target="/ppt/slides/slide11.xml"/><Relationship Id="rId7" Type="http://schemas.openxmlformats.org/officeDocument/2006/relationships/slide" Target="/ppt/slides/slide7.xml"/><Relationship Id="rId8" Type="http://schemas.openxmlformats.org/officeDocument/2006/relationships/slide" Target="/ppt/slides/slide1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20.xml"/><Relationship Id="rId4" Type="http://schemas.openxmlformats.org/officeDocument/2006/relationships/slide" Target="/ppt/slides/slide26.xml"/><Relationship Id="rId5" Type="http://schemas.openxmlformats.org/officeDocument/2006/relationships/slide" Target="/ppt/slides/slide23.xml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3.xml"/><Relationship Id="rId10" Type="http://schemas.openxmlformats.org/officeDocument/2006/relationships/slide" Target="/ppt/slides/slide13.xml"/><Relationship Id="rId13" Type="http://schemas.openxmlformats.org/officeDocument/2006/relationships/slide" Target="/ppt/slides/slide12.xml"/><Relationship Id="rId12" Type="http://schemas.openxmlformats.org/officeDocument/2006/relationships/slide" Target="/ppt/slides/slide1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9.xml"/><Relationship Id="rId4" Type="http://schemas.openxmlformats.org/officeDocument/2006/relationships/slide" Target="/ppt/slides/slide9.xml"/><Relationship Id="rId9" Type="http://schemas.openxmlformats.org/officeDocument/2006/relationships/slide" Target="/ppt/slides/slide5.xml"/><Relationship Id="rId14" Type="http://schemas.openxmlformats.org/officeDocument/2006/relationships/image" Target="../media/image1.png"/><Relationship Id="rId5" Type="http://schemas.openxmlformats.org/officeDocument/2006/relationships/slide" Target="/ppt/slides/slide9.xml"/><Relationship Id="rId6" Type="http://schemas.openxmlformats.org/officeDocument/2006/relationships/slide" Target="/ppt/slides/slide9.xml"/><Relationship Id="rId7" Type="http://schemas.openxmlformats.org/officeDocument/2006/relationships/slide" Target="/ppt/slides/slide10.xml"/><Relationship Id="rId8" Type="http://schemas.openxmlformats.org/officeDocument/2006/relationships/slide" Target="/ppt/slides/slide10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5.xml"/><Relationship Id="rId4" Type="http://schemas.openxmlformats.org/officeDocument/2006/relationships/slide" Target="/ppt/slides/slide13.xml"/><Relationship Id="rId5" Type="http://schemas.openxmlformats.org/officeDocument/2006/relationships/slide" Target="/ppt/slides/slide13.xml"/><Relationship Id="rId6" Type="http://schemas.openxmlformats.org/officeDocument/2006/relationships/slide" Target="/ppt/slides/slide12.xml"/><Relationship Id="rId7" Type="http://schemas.openxmlformats.org/officeDocument/2006/relationships/slide" Target="/ppt/slides/slide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25"/>
          <p:cNvSpPr txBox="1"/>
          <p:nvPr>
            <p:ph type="ctrTitle"/>
          </p:nvPr>
        </p:nvSpPr>
        <p:spPr>
          <a:xfrm>
            <a:off x="793625" y="786750"/>
            <a:ext cx="7486800" cy="357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accent3"/>
                </a:solidFill>
              </a:rPr>
              <a:t> </a:t>
            </a:r>
            <a:r>
              <a:rPr lang="en" sz="9300">
                <a:solidFill>
                  <a:schemeClr val="accent3"/>
                </a:solidFill>
              </a:rPr>
              <a:t>HEMOFILIA JOKUA</a:t>
            </a:r>
            <a:endParaRPr sz="93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4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GAIXOTASUNA</a:t>
            </a:r>
            <a:r>
              <a:rPr lang="en"/>
              <a:t> • 100 PUNTU</a:t>
            </a:r>
            <a:endParaRPr/>
          </a:p>
        </p:txBody>
      </p:sp>
      <p:sp>
        <p:nvSpPr>
          <p:cNvPr id="1070" name="Google Shape;1070;p34"/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Hezurrak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1" name="Google Shape;1071;p34"/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2" name="Google Shape;1072;p34"/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Muskuluak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3" name="Google Shape;1073;p34"/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4" name="Google Shape;1074;p34"/>
          <p:cNvSpPr/>
          <p:nvPr/>
        </p:nvSpPr>
        <p:spPr>
          <a:xfrm>
            <a:off x="4845187" y="2697563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Odola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5" name="Google Shape;1075;p34"/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076" name="Google Shape;1076;p34"/>
          <p:cNvGrpSpPr/>
          <p:nvPr/>
        </p:nvGrpSpPr>
        <p:grpSpPr>
          <a:xfrm>
            <a:off x="4467270" y="2697354"/>
            <a:ext cx="4058511" cy="489717"/>
            <a:chOff x="4884732" y="2675167"/>
            <a:chExt cx="4058511" cy="489717"/>
          </a:xfrm>
        </p:grpSpPr>
        <p:grpSp>
          <p:nvGrpSpPr>
            <p:cNvPr id="1077" name="Google Shape;1077;p34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078" name="Google Shape;1078;p34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9" name="Google Shape;1079;p34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80" name="Google Shape;1080;p34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81" name="Google Shape;1081;p34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082" name="Google Shape;1082;p34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83" name="Google Shape;1083;p34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84" name="Google Shape;1084;p34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085" name="Google Shape;1085;p34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fmla="val 12107" name="adj"/>
            </a:avLst>
          </a:prstGeom>
          <a:solidFill>
            <a:srgbClr val="B6D7A8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OSO ONDO! 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100 puntu lortu dituzu!</a:t>
            </a:r>
            <a:endParaRPr b="1" sz="220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86" name="Google Shape;1086;p34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7" name="Google Shape;1087;p34"/>
          <p:cNvGrpSpPr/>
          <p:nvPr/>
        </p:nvGrpSpPr>
        <p:grpSpPr>
          <a:xfrm>
            <a:off x="2388540" y="1695300"/>
            <a:ext cx="497870" cy="370475"/>
            <a:chOff x="5197967" y="3714018"/>
            <a:chExt cx="386455" cy="287569"/>
          </a:xfrm>
        </p:grpSpPr>
        <p:sp>
          <p:nvSpPr>
            <p:cNvPr id="1088" name="Google Shape;1088;p34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93C47D"/>
            </a:solidFill>
            <a:ln cap="flat" cmpd="sng" w="9525">
              <a:solidFill>
                <a:srgbClr val="D9EA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93C47D"/>
            </a:solidFill>
            <a:ln cap="flat" cmpd="sng" w="9525">
              <a:solidFill>
                <a:srgbClr val="D9EA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93C47D"/>
            </a:solidFill>
            <a:ln cap="flat" cmpd="sng" w="9525">
              <a:solidFill>
                <a:srgbClr val="D9EA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1" name="Google Shape;1091;p34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92" name="Google Shape;1092;p34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093" name="Google Shape;1093;p34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4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5" name="Google Shape;1095;p34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096" name="Google Shape;1096;p34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4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35"/>
          <p:cNvSpPr/>
          <p:nvPr/>
        </p:nvSpPr>
        <p:spPr>
          <a:xfrm>
            <a:off x="891657" y="1109400"/>
            <a:ext cx="2890500" cy="2924700"/>
          </a:xfrm>
          <a:prstGeom prst="roundRect">
            <a:avLst>
              <a:gd fmla="val 5874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3" name="Google Shape;1103;p35"/>
          <p:cNvGrpSpPr/>
          <p:nvPr/>
        </p:nvGrpSpPr>
        <p:grpSpPr>
          <a:xfrm>
            <a:off x="891657" y="1109400"/>
            <a:ext cx="2890500" cy="733500"/>
            <a:chOff x="5053825" y="1109400"/>
            <a:chExt cx="2890500" cy="733500"/>
          </a:xfrm>
        </p:grpSpPr>
        <p:sp>
          <p:nvSpPr>
            <p:cNvPr id="1104" name="Google Shape;1104;p35"/>
            <p:cNvSpPr/>
            <p:nvPr/>
          </p:nvSpPr>
          <p:spPr>
            <a:xfrm>
              <a:off x="5053825" y="1109400"/>
              <a:ext cx="2890500" cy="733500"/>
            </a:xfrm>
            <a:prstGeom prst="round2SameRect">
              <a:avLst>
                <a:gd fmla="val 24175" name="adj1"/>
                <a:gd fmla="val 0" name="adj2"/>
              </a:avLst>
            </a:pr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365750" spcFirstLastPara="1" rIns="365750" wrap="square" tIns="27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AUKERATU GALDERA BAT</a:t>
              </a:r>
              <a:endParaRPr b="1"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grpSp>
          <p:nvGrpSpPr>
            <p:cNvPr id="1105" name="Google Shape;1105;p35"/>
            <p:cNvGrpSpPr/>
            <p:nvPr/>
          </p:nvGrpSpPr>
          <p:grpSpPr>
            <a:xfrm>
              <a:off x="7630225" y="1185600"/>
              <a:ext cx="237900" cy="235500"/>
              <a:chOff x="7569175" y="1212625"/>
              <a:chExt cx="237900" cy="235500"/>
            </a:xfrm>
          </p:grpSpPr>
          <p:sp>
            <p:nvSpPr>
              <p:cNvPr id="1106" name="Google Shape;1106;p35"/>
              <p:cNvSpPr/>
              <p:nvPr/>
            </p:nvSpPr>
            <p:spPr>
              <a:xfrm>
                <a:off x="7569175" y="1212625"/>
                <a:ext cx="237900" cy="235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35"/>
              <p:cNvSpPr/>
              <p:nvPr/>
            </p:nvSpPr>
            <p:spPr>
              <a:xfrm>
                <a:off x="7594684" y="1236981"/>
                <a:ext cx="186900" cy="186900"/>
              </a:xfrm>
              <a:prstGeom prst="mathMultiply">
                <a:avLst>
                  <a:gd fmla="val 23520" name="adj1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08" name="Google Shape;1108;p35">
            <a:hlinkClick action="ppaction://hlinksldjump" r:id="rId3"/>
          </p:cNvPr>
          <p:cNvSpPr/>
          <p:nvPr/>
        </p:nvSpPr>
        <p:spPr>
          <a:xfrm>
            <a:off x="1073457" y="2022300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100 puntu</a:t>
            </a:r>
            <a:endParaRPr/>
          </a:p>
        </p:txBody>
      </p:sp>
      <p:sp>
        <p:nvSpPr>
          <p:cNvPr id="1109" name="Google Shape;1109;p35">
            <a:hlinkClick action="ppaction://hlinksldjump" r:id="rId4"/>
          </p:cNvPr>
          <p:cNvSpPr/>
          <p:nvPr/>
        </p:nvSpPr>
        <p:spPr>
          <a:xfrm>
            <a:off x="1073457" y="3328450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300 puntu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110" name="Google Shape;1110;p35">
            <a:hlinkClick action="ppaction://hlinksldjump" r:id="rId5"/>
          </p:cNvPr>
          <p:cNvSpPr/>
          <p:nvPr/>
        </p:nvSpPr>
        <p:spPr>
          <a:xfrm>
            <a:off x="1073457" y="2675375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200 puntu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111" name="Google Shape;1111;p35"/>
          <p:cNvSpPr/>
          <p:nvPr/>
        </p:nvSpPr>
        <p:spPr>
          <a:xfrm flipH="1">
            <a:off x="5604693" y="1035743"/>
            <a:ext cx="1313100" cy="1313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35"/>
          <p:cNvSpPr txBox="1"/>
          <p:nvPr>
            <p:ph idx="2" type="title"/>
          </p:nvPr>
        </p:nvSpPr>
        <p:spPr>
          <a:xfrm>
            <a:off x="4401543" y="2633287"/>
            <a:ext cx="37194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6D7A8"/>
                </a:solidFill>
              </a:rPr>
              <a:t>FOOD</a:t>
            </a:r>
            <a:endParaRPr>
              <a:solidFill>
                <a:srgbClr val="B6D7A8"/>
              </a:solidFill>
            </a:endParaRPr>
          </a:p>
        </p:txBody>
      </p:sp>
      <p:sp>
        <p:nvSpPr>
          <p:cNvPr id="1113" name="Google Shape;1113;p35"/>
          <p:cNvSpPr txBox="1"/>
          <p:nvPr>
            <p:ph idx="1" type="subTitle"/>
          </p:nvPr>
        </p:nvSpPr>
        <p:spPr>
          <a:xfrm>
            <a:off x="4401543" y="3550037"/>
            <a:ext cx="3719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</a:t>
            </a:r>
            <a:r>
              <a:rPr lang="en"/>
              <a:t>can</a:t>
            </a:r>
            <a:r>
              <a:rPr lang="en"/>
              <a:t> enter a subtitle here if you need it</a:t>
            </a:r>
            <a:endParaRPr/>
          </a:p>
        </p:txBody>
      </p:sp>
      <p:sp>
        <p:nvSpPr>
          <p:cNvPr id="1114" name="Google Shape;1114;p35"/>
          <p:cNvSpPr txBox="1"/>
          <p:nvPr>
            <p:ph type="title"/>
          </p:nvPr>
        </p:nvSpPr>
        <p:spPr>
          <a:xfrm>
            <a:off x="5604693" y="1228937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6D7A8"/>
                </a:solidFill>
              </a:rPr>
              <a:t>04</a:t>
            </a:r>
            <a:endParaRPr>
              <a:solidFill>
                <a:srgbClr val="B6D7A8"/>
              </a:solidFill>
            </a:endParaRPr>
          </a:p>
        </p:txBody>
      </p:sp>
      <p:sp>
        <p:nvSpPr>
          <p:cNvPr id="1115" name="Google Shape;1115;p35"/>
          <p:cNvSpPr/>
          <p:nvPr/>
        </p:nvSpPr>
        <p:spPr>
          <a:xfrm>
            <a:off x="4233700" y="327800"/>
            <a:ext cx="4055100" cy="4359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35"/>
          <p:cNvSpPr/>
          <p:nvPr/>
        </p:nvSpPr>
        <p:spPr>
          <a:xfrm flipH="1">
            <a:off x="5604669" y="819600"/>
            <a:ext cx="1932600" cy="1313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  <a:endParaRPr b="1" sz="4800">
              <a:solidFill>
                <a:schemeClr val="lt2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117" name="Google Shape;1117;p35"/>
          <p:cNvSpPr txBox="1"/>
          <p:nvPr>
            <p:ph idx="2" type="title"/>
          </p:nvPr>
        </p:nvSpPr>
        <p:spPr>
          <a:xfrm>
            <a:off x="4310850" y="2811250"/>
            <a:ext cx="39423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2"/>
                </a:solidFill>
              </a:rPr>
              <a:t>AHOLKUAK</a:t>
            </a:r>
            <a:endParaRPr sz="4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36"/>
          <p:cNvSpPr/>
          <p:nvPr/>
        </p:nvSpPr>
        <p:spPr>
          <a:xfrm flipH="1">
            <a:off x="2229288" y="1035743"/>
            <a:ext cx="1313100" cy="1313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36"/>
          <p:cNvSpPr txBox="1"/>
          <p:nvPr>
            <p:ph type="title"/>
          </p:nvPr>
        </p:nvSpPr>
        <p:spPr>
          <a:xfrm>
            <a:off x="1026138" y="2633287"/>
            <a:ext cx="37194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3"/>
                </a:solidFill>
              </a:rPr>
              <a:t>GAIXOTASUNA</a:t>
            </a:r>
            <a:endParaRPr sz="3500">
              <a:solidFill>
                <a:schemeClr val="accent3"/>
              </a:solidFill>
            </a:endParaRPr>
          </a:p>
        </p:txBody>
      </p:sp>
      <p:sp>
        <p:nvSpPr>
          <p:cNvPr id="1124" name="Google Shape;1124;p36"/>
          <p:cNvSpPr txBox="1"/>
          <p:nvPr>
            <p:ph idx="2" type="title"/>
          </p:nvPr>
        </p:nvSpPr>
        <p:spPr>
          <a:xfrm>
            <a:off x="2229288" y="1228937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01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25" name="Google Shape;1125;p36"/>
          <p:cNvSpPr/>
          <p:nvPr/>
        </p:nvSpPr>
        <p:spPr>
          <a:xfrm>
            <a:off x="5358763" y="1109400"/>
            <a:ext cx="2890500" cy="2924700"/>
          </a:xfrm>
          <a:prstGeom prst="roundRect">
            <a:avLst>
              <a:gd fmla="val 5874" name="adj"/>
            </a:avLst>
          </a:prstGeom>
          <a:solidFill>
            <a:schemeClr val="accent5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6" name="Google Shape;1126;p36"/>
          <p:cNvGrpSpPr/>
          <p:nvPr/>
        </p:nvGrpSpPr>
        <p:grpSpPr>
          <a:xfrm>
            <a:off x="5358763" y="1109400"/>
            <a:ext cx="2890500" cy="733500"/>
            <a:chOff x="5053825" y="1109400"/>
            <a:chExt cx="2890500" cy="733500"/>
          </a:xfrm>
        </p:grpSpPr>
        <p:sp>
          <p:nvSpPr>
            <p:cNvPr id="1127" name="Google Shape;1127;p36"/>
            <p:cNvSpPr/>
            <p:nvPr/>
          </p:nvSpPr>
          <p:spPr>
            <a:xfrm>
              <a:off x="5053825" y="1109400"/>
              <a:ext cx="2890500" cy="733500"/>
            </a:xfrm>
            <a:prstGeom prst="round2SameRect">
              <a:avLst>
                <a:gd fmla="val 24175" name="adj1"/>
                <a:gd fmla="val 0" name="adj2"/>
              </a:avLst>
            </a:prstGeom>
            <a:solidFill>
              <a:schemeClr val="accent5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365750" spcFirstLastPara="1" rIns="365750" wrap="square" tIns="27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AUKERATU GALDERA BAT</a:t>
              </a:r>
              <a:endParaRPr b="1"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grpSp>
          <p:nvGrpSpPr>
            <p:cNvPr id="1128" name="Google Shape;1128;p36"/>
            <p:cNvGrpSpPr/>
            <p:nvPr/>
          </p:nvGrpSpPr>
          <p:grpSpPr>
            <a:xfrm>
              <a:off x="7630225" y="1185600"/>
              <a:ext cx="237900" cy="235500"/>
              <a:chOff x="7569175" y="1212625"/>
              <a:chExt cx="237900" cy="235500"/>
            </a:xfrm>
          </p:grpSpPr>
          <p:sp>
            <p:nvSpPr>
              <p:cNvPr id="1129" name="Google Shape;1129;p36"/>
              <p:cNvSpPr/>
              <p:nvPr/>
            </p:nvSpPr>
            <p:spPr>
              <a:xfrm>
                <a:off x="7569175" y="1212625"/>
                <a:ext cx="237900" cy="235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36"/>
              <p:cNvSpPr/>
              <p:nvPr/>
            </p:nvSpPr>
            <p:spPr>
              <a:xfrm>
                <a:off x="7594684" y="1236981"/>
                <a:ext cx="186900" cy="186900"/>
              </a:xfrm>
              <a:prstGeom prst="mathMultiply">
                <a:avLst>
                  <a:gd fmla="val 23520" name="adj1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31" name="Google Shape;1131;p36">
            <a:hlinkClick action="ppaction://hlinksldjump" r:id="rId3"/>
          </p:cNvPr>
          <p:cNvSpPr/>
          <p:nvPr/>
        </p:nvSpPr>
        <p:spPr>
          <a:xfrm>
            <a:off x="5540563" y="2022300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100 puntu</a:t>
            </a:r>
            <a:endParaRPr/>
          </a:p>
        </p:txBody>
      </p:sp>
      <p:sp>
        <p:nvSpPr>
          <p:cNvPr id="1132" name="Google Shape;1132;p36">
            <a:hlinkClick action="ppaction://hlinksldjump" r:id="rId4"/>
          </p:cNvPr>
          <p:cNvSpPr/>
          <p:nvPr/>
        </p:nvSpPr>
        <p:spPr>
          <a:xfrm>
            <a:off x="5540563" y="3328450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300 puntu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133" name="Google Shape;1133;p36">
            <a:hlinkClick action="ppaction://hlinksldjump" r:id="rId5"/>
          </p:cNvPr>
          <p:cNvSpPr/>
          <p:nvPr/>
        </p:nvSpPr>
        <p:spPr>
          <a:xfrm>
            <a:off x="5540563" y="2675375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200 puntu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37"/>
          <p:cNvSpPr/>
          <p:nvPr/>
        </p:nvSpPr>
        <p:spPr>
          <a:xfrm>
            <a:off x="722400" y="2208400"/>
            <a:ext cx="3566400" cy="1795500"/>
          </a:xfrm>
          <a:prstGeom prst="roundRect">
            <a:avLst>
              <a:gd fmla="val 12107" name="adj"/>
            </a:avLst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139" name="Google Shape;1139;p37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GAIXOTASUNA</a:t>
            </a:r>
            <a:r>
              <a:rPr lang="en"/>
              <a:t> • 200 PUNTU</a:t>
            </a:r>
            <a:endParaRPr/>
          </a:p>
        </p:txBody>
      </p:sp>
      <p:sp>
        <p:nvSpPr>
          <p:cNvPr id="1140" name="Google Shape;1140;p37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41" name="Google Shape;1141;p37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142" name="Google Shape;1142;p37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7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4" name="Google Shape;1144;p37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145" name="Google Shape;1145;p37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7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7" name="Google Shape;1147;p37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ZER ERAGITEN DU GAIXOTASUN HONEK?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148" name="Google Shape;1148;p37">
            <a:hlinkClick action="ppaction://hlinksldjump" r:id="rId8"/>
          </p:cNvPr>
          <p:cNvSpPr/>
          <p:nvPr/>
        </p:nvSpPr>
        <p:spPr>
          <a:xfrm>
            <a:off x="4439575" y="220840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Ikusmena kaltetu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149" name="Google Shape;1149;p37">
            <a:hlinkClick action="ppaction://hlinksldjump" r:id="rId9"/>
          </p:cNvPr>
          <p:cNvSpPr/>
          <p:nvPr/>
        </p:nvSpPr>
        <p:spPr>
          <a:xfrm>
            <a:off x="4507462" y="227831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50" name="Google Shape;1150;p37">
            <a:hlinkClick action="ppaction://hlinksldjump" r:id="rId10"/>
          </p:cNvPr>
          <p:cNvSpPr/>
          <p:nvPr/>
        </p:nvSpPr>
        <p:spPr>
          <a:xfrm>
            <a:off x="4439575" y="351455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Hemorragia bortitzak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1" name="Google Shape;1151;p37">
            <a:hlinkClick action="ppaction://hlinksldjump" r:id="rId11"/>
          </p:cNvPr>
          <p:cNvSpPr/>
          <p:nvPr/>
        </p:nvSpPr>
        <p:spPr>
          <a:xfrm>
            <a:off x="4507462" y="358446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52" name="Google Shape;1152;p37">
            <a:hlinkClick action="ppaction://hlinksldjump" r:id="rId12"/>
          </p:cNvPr>
          <p:cNvSpPr/>
          <p:nvPr/>
        </p:nvSpPr>
        <p:spPr>
          <a:xfrm>
            <a:off x="4439575" y="2861475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Sistema inmunitarioa gutxitu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3" name="Google Shape;1153;p37">
            <a:hlinkClick action="ppaction://hlinksldjump" r:id="rId13"/>
          </p:cNvPr>
          <p:cNvSpPr/>
          <p:nvPr/>
        </p:nvSpPr>
        <p:spPr>
          <a:xfrm>
            <a:off x="4507462" y="2931387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54" name="Google Shape;1154;p3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94225" y="2352237"/>
            <a:ext cx="1222751" cy="150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38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GAIXOTASUNA</a:t>
            </a:r>
            <a:r>
              <a:rPr lang="en"/>
              <a:t> • </a:t>
            </a:r>
            <a:r>
              <a:rPr lang="en"/>
              <a:t>2</a:t>
            </a:r>
            <a:r>
              <a:rPr lang="en"/>
              <a:t>00 PUNTU</a:t>
            </a:r>
            <a:endParaRPr/>
          </a:p>
        </p:txBody>
      </p:sp>
      <p:sp>
        <p:nvSpPr>
          <p:cNvPr id="1160" name="Google Shape;1160;p38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PRIMERAN! 2OO PUNTU GEHIAGO!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161" name="Google Shape;1161;p38"/>
          <p:cNvSpPr/>
          <p:nvPr/>
        </p:nvSpPr>
        <p:spPr>
          <a:xfrm>
            <a:off x="4439575" y="220840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Ikusmena kaltetu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162" name="Google Shape;1162;p38"/>
          <p:cNvSpPr/>
          <p:nvPr/>
        </p:nvSpPr>
        <p:spPr>
          <a:xfrm>
            <a:off x="4507462" y="227831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63" name="Google Shape;1163;p38"/>
          <p:cNvSpPr/>
          <p:nvPr/>
        </p:nvSpPr>
        <p:spPr>
          <a:xfrm>
            <a:off x="4439575" y="351455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Hemorragia bortitzak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64" name="Google Shape;1164;p38"/>
          <p:cNvSpPr/>
          <p:nvPr/>
        </p:nvSpPr>
        <p:spPr>
          <a:xfrm>
            <a:off x="4507462" y="3584462"/>
            <a:ext cx="349500" cy="3495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65" name="Google Shape;1165;p38"/>
          <p:cNvSpPr/>
          <p:nvPr/>
        </p:nvSpPr>
        <p:spPr>
          <a:xfrm>
            <a:off x="4439575" y="2861475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Sistema inmunitarioa gutxitu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166" name="Google Shape;1166;p38"/>
          <p:cNvSpPr/>
          <p:nvPr/>
        </p:nvSpPr>
        <p:spPr>
          <a:xfrm>
            <a:off x="4507462" y="2931387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167" name="Google Shape;1167;p38"/>
          <p:cNvGrpSpPr/>
          <p:nvPr/>
        </p:nvGrpSpPr>
        <p:grpSpPr>
          <a:xfrm rot="5400000">
            <a:off x="8429492" y="3631082"/>
            <a:ext cx="489717" cy="256661"/>
            <a:chOff x="-497745" y="609805"/>
            <a:chExt cx="489717" cy="256661"/>
          </a:xfrm>
        </p:grpSpPr>
        <p:cxnSp>
          <p:nvCxnSpPr>
            <p:cNvPr id="1168" name="Google Shape;1168;p38"/>
            <p:cNvCxnSpPr/>
            <p:nvPr/>
          </p:nvCxnSpPr>
          <p:spPr>
            <a:xfrm>
              <a:off x="-253026" y="609805"/>
              <a:ext cx="0" cy="189900"/>
            </a:xfrm>
            <a:prstGeom prst="straightConnector1">
              <a:avLst/>
            </a:prstGeom>
            <a:noFill/>
            <a:ln cap="rnd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9" name="Google Shape;1169;p38"/>
            <p:cNvCxnSpPr/>
            <p:nvPr/>
          </p:nvCxnSpPr>
          <p:spPr>
            <a:xfrm>
              <a:off x="-55579" y="689024"/>
              <a:ext cx="0" cy="190184"/>
            </a:xfrm>
            <a:prstGeom prst="straightConnector1">
              <a:avLst/>
            </a:prstGeom>
            <a:noFill/>
            <a:ln cap="rnd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0" name="Google Shape;1170;p38"/>
            <p:cNvCxnSpPr/>
            <p:nvPr/>
          </p:nvCxnSpPr>
          <p:spPr>
            <a:xfrm>
              <a:off x="-450345" y="689077"/>
              <a:ext cx="0" cy="189775"/>
            </a:xfrm>
            <a:prstGeom prst="straightConnector1">
              <a:avLst/>
            </a:prstGeom>
            <a:noFill/>
            <a:ln cap="rnd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71" name="Google Shape;1171;p38"/>
          <p:cNvSpPr/>
          <p:nvPr/>
        </p:nvSpPr>
        <p:spPr>
          <a:xfrm>
            <a:off x="1555613" y="1596651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2" name="Google Shape;1172;p38"/>
          <p:cNvGrpSpPr/>
          <p:nvPr/>
        </p:nvGrpSpPr>
        <p:grpSpPr>
          <a:xfrm>
            <a:off x="1596904" y="1672092"/>
            <a:ext cx="266924" cy="198624"/>
            <a:chOff x="5197967" y="3714018"/>
            <a:chExt cx="386455" cy="287569"/>
          </a:xfrm>
        </p:grpSpPr>
        <p:sp>
          <p:nvSpPr>
            <p:cNvPr id="1173" name="Google Shape;1173;p38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6" name="Google Shape;1176;p38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77" name="Google Shape;1177;p38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178" name="Google Shape;1178;p38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8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0" name="Google Shape;1180;p38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181" name="Google Shape;1181;p38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8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3" name="Google Shape;1183;p38"/>
          <p:cNvSpPr/>
          <p:nvPr/>
        </p:nvSpPr>
        <p:spPr>
          <a:xfrm>
            <a:off x="722400" y="2208400"/>
            <a:ext cx="3566400" cy="1795500"/>
          </a:xfrm>
          <a:prstGeom prst="roundRect">
            <a:avLst>
              <a:gd fmla="val 12107" name="adj"/>
            </a:avLst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oiny"/>
              <a:ea typeface="Coiny"/>
              <a:cs typeface="Coiny"/>
              <a:sym typeface="Coiny"/>
            </a:endParaRPr>
          </a:p>
        </p:txBody>
      </p:sp>
      <p:pic>
        <p:nvPicPr>
          <p:cNvPr id="1184" name="Google Shape;1184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55400" y="2367725"/>
            <a:ext cx="1197648" cy="147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39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GAIXOTASUNA</a:t>
            </a:r>
            <a:r>
              <a:rPr lang="en"/>
              <a:t> • 200 PUNTU</a:t>
            </a:r>
            <a:endParaRPr/>
          </a:p>
        </p:txBody>
      </p:sp>
      <p:sp>
        <p:nvSpPr>
          <p:cNvPr id="1190" name="Google Shape;1190;p39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OOOH! BAINA, EZ DESANIMATU!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grpSp>
        <p:nvGrpSpPr>
          <p:cNvPr id="1191" name="Google Shape;1191;p39"/>
          <p:cNvGrpSpPr/>
          <p:nvPr/>
        </p:nvGrpSpPr>
        <p:grpSpPr>
          <a:xfrm rot="5400000">
            <a:off x="8429492" y="3631082"/>
            <a:ext cx="489717" cy="256661"/>
            <a:chOff x="-497745" y="609805"/>
            <a:chExt cx="489717" cy="256661"/>
          </a:xfrm>
        </p:grpSpPr>
        <p:cxnSp>
          <p:nvCxnSpPr>
            <p:cNvPr id="1192" name="Google Shape;1192;p39"/>
            <p:cNvCxnSpPr/>
            <p:nvPr/>
          </p:nvCxnSpPr>
          <p:spPr>
            <a:xfrm>
              <a:off x="-253026" y="609805"/>
              <a:ext cx="0" cy="189900"/>
            </a:xfrm>
            <a:prstGeom prst="straightConnector1">
              <a:avLst/>
            </a:prstGeom>
            <a:noFill/>
            <a:ln cap="rnd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3" name="Google Shape;1193;p39"/>
            <p:cNvCxnSpPr/>
            <p:nvPr/>
          </p:nvCxnSpPr>
          <p:spPr>
            <a:xfrm>
              <a:off x="-55579" y="689024"/>
              <a:ext cx="0" cy="190184"/>
            </a:xfrm>
            <a:prstGeom prst="straightConnector1">
              <a:avLst/>
            </a:prstGeom>
            <a:noFill/>
            <a:ln cap="rnd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4" name="Google Shape;1194;p39"/>
            <p:cNvCxnSpPr/>
            <p:nvPr/>
          </p:nvCxnSpPr>
          <p:spPr>
            <a:xfrm>
              <a:off x="-450345" y="689077"/>
              <a:ext cx="0" cy="189775"/>
            </a:xfrm>
            <a:prstGeom prst="straightConnector1">
              <a:avLst/>
            </a:prstGeom>
            <a:noFill/>
            <a:ln cap="rnd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95" name="Google Shape;1195;p39"/>
          <p:cNvSpPr/>
          <p:nvPr/>
        </p:nvSpPr>
        <p:spPr>
          <a:xfrm>
            <a:off x="1680188" y="1596651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6" name="Google Shape;1196;p39"/>
          <p:cNvGrpSpPr/>
          <p:nvPr/>
        </p:nvGrpSpPr>
        <p:grpSpPr>
          <a:xfrm>
            <a:off x="1754503" y="1672092"/>
            <a:ext cx="200893" cy="198617"/>
            <a:chOff x="5778658" y="3703488"/>
            <a:chExt cx="312140" cy="308603"/>
          </a:xfrm>
        </p:grpSpPr>
        <p:sp>
          <p:nvSpPr>
            <p:cNvPr id="1197" name="Google Shape;1197;p39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0" name="Google Shape;1200;p39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01" name="Google Shape;1201;p39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202" name="Google Shape;1202;p39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9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4" name="Google Shape;1204;p39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205" name="Google Shape;1205;p39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9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7" name="Google Shape;1207;p39"/>
          <p:cNvSpPr/>
          <p:nvPr/>
        </p:nvSpPr>
        <p:spPr>
          <a:xfrm>
            <a:off x="4439575" y="220840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Ikusmena kaltetu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208" name="Google Shape;1208;p39"/>
          <p:cNvSpPr/>
          <p:nvPr/>
        </p:nvSpPr>
        <p:spPr>
          <a:xfrm>
            <a:off x="4507462" y="227831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09" name="Google Shape;1209;p39"/>
          <p:cNvSpPr/>
          <p:nvPr/>
        </p:nvSpPr>
        <p:spPr>
          <a:xfrm>
            <a:off x="4439575" y="351455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Hemorragia bortitzak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10" name="Google Shape;1210;p39"/>
          <p:cNvSpPr/>
          <p:nvPr/>
        </p:nvSpPr>
        <p:spPr>
          <a:xfrm>
            <a:off x="4507462" y="3584462"/>
            <a:ext cx="349500" cy="3495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11" name="Google Shape;1211;p39"/>
          <p:cNvSpPr/>
          <p:nvPr/>
        </p:nvSpPr>
        <p:spPr>
          <a:xfrm>
            <a:off x="4439575" y="2861475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Sistema inmunitarioa gutxitu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212" name="Google Shape;1212;p39"/>
          <p:cNvSpPr/>
          <p:nvPr/>
        </p:nvSpPr>
        <p:spPr>
          <a:xfrm>
            <a:off x="4507462" y="2931387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13" name="Google Shape;1213;p39"/>
          <p:cNvSpPr/>
          <p:nvPr/>
        </p:nvSpPr>
        <p:spPr>
          <a:xfrm>
            <a:off x="722400" y="2208400"/>
            <a:ext cx="3566400" cy="1795500"/>
          </a:xfrm>
          <a:prstGeom prst="roundRect">
            <a:avLst>
              <a:gd fmla="val 12107" name="adj"/>
            </a:avLst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oiny"/>
              <a:ea typeface="Coiny"/>
              <a:cs typeface="Coiny"/>
              <a:sym typeface="Coiny"/>
            </a:endParaRPr>
          </a:p>
        </p:txBody>
      </p:sp>
      <p:pic>
        <p:nvPicPr>
          <p:cNvPr id="1214" name="Google Shape;1214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55400" y="2367725"/>
            <a:ext cx="1197648" cy="147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40"/>
          <p:cNvSpPr/>
          <p:nvPr/>
        </p:nvSpPr>
        <p:spPr>
          <a:xfrm flipH="1">
            <a:off x="2229288" y="1035743"/>
            <a:ext cx="1313100" cy="1313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40"/>
          <p:cNvSpPr txBox="1"/>
          <p:nvPr>
            <p:ph type="title"/>
          </p:nvPr>
        </p:nvSpPr>
        <p:spPr>
          <a:xfrm>
            <a:off x="1026138" y="2633287"/>
            <a:ext cx="37194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NOLA LAGUNDU?</a:t>
            </a:r>
            <a:endParaRPr sz="4800"/>
          </a:p>
        </p:txBody>
      </p:sp>
      <p:sp>
        <p:nvSpPr>
          <p:cNvPr id="1221" name="Google Shape;1221;p40"/>
          <p:cNvSpPr txBox="1"/>
          <p:nvPr>
            <p:ph idx="2" type="title"/>
          </p:nvPr>
        </p:nvSpPr>
        <p:spPr>
          <a:xfrm>
            <a:off x="2229288" y="1228937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22" name="Google Shape;1222;p40"/>
          <p:cNvSpPr/>
          <p:nvPr/>
        </p:nvSpPr>
        <p:spPr>
          <a:xfrm>
            <a:off x="5358763" y="1109400"/>
            <a:ext cx="2890500" cy="2924700"/>
          </a:xfrm>
          <a:prstGeom prst="roundRect">
            <a:avLst>
              <a:gd fmla="val 5874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3" name="Google Shape;1223;p40"/>
          <p:cNvGrpSpPr/>
          <p:nvPr/>
        </p:nvGrpSpPr>
        <p:grpSpPr>
          <a:xfrm>
            <a:off x="5358763" y="1109400"/>
            <a:ext cx="2890500" cy="733500"/>
            <a:chOff x="5053825" y="1109400"/>
            <a:chExt cx="2890500" cy="733500"/>
          </a:xfrm>
        </p:grpSpPr>
        <p:sp>
          <p:nvSpPr>
            <p:cNvPr id="1224" name="Google Shape;1224;p40"/>
            <p:cNvSpPr/>
            <p:nvPr/>
          </p:nvSpPr>
          <p:spPr>
            <a:xfrm>
              <a:off x="5053825" y="1109400"/>
              <a:ext cx="2890500" cy="733500"/>
            </a:xfrm>
            <a:prstGeom prst="round2SameRect">
              <a:avLst>
                <a:gd fmla="val 24175" name="adj1"/>
                <a:gd fmla="val 0" name="adj2"/>
              </a:avLst>
            </a:prstGeom>
            <a:solidFill>
              <a:schemeClr val="accent3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365750" spcFirstLastPara="1" rIns="365750" wrap="square" tIns="27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AUKERATU GALDERA BAT</a:t>
              </a:r>
              <a:endParaRPr b="1"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grpSp>
          <p:nvGrpSpPr>
            <p:cNvPr id="1225" name="Google Shape;1225;p40"/>
            <p:cNvGrpSpPr/>
            <p:nvPr/>
          </p:nvGrpSpPr>
          <p:grpSpPr>
            <a:xfrm>
              <a:off x="7630225" y="1185600"/>
              <a:ext cx="237900" cy="235500"/>
              <a:chOff x="7569175" y="1212625"/>
              <a:chExt cx="237900" cy="235500"/>
            </a:xfrm>
          </p:grpSpPr>
          <p:sp>
            <p:nvSpPr>
              <p:cNvPr id="1226" name="Google Shape;1226;p40"/>
              <p:cNvSpPr/>
              <p:nvPr/>
            </p:nvSpPr>
            <p:spPr>
              <a:xfrm>
                <a:off x="7569175" y="1212625"/>
                <a:ext cx="237900" cy="235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7594684" y="1236981"/>
                <a:ext cx="186900" cy="186900"/>
              </a:xfrm>
              <a:prstGeom prst="mathMultiply">
                <a:avLst>
                  <a:gd fmla="val 23520" name="adj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28" name="Google Shape;1228;p40">
            <a:hlinkClick action="ppaction://hlinksldjump" r:id="rId3"/>
          </p:cNvPr>
          <p:cNvSpPr/>
          <p:nvPr/>
        </p:nvSpPr>
        <p:spPr>
          <a:xfrm>
            <a:off x="5540563" y="2022300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100 puntu</a:t>
            </a:r>
            <a:endParaRPr/>
          </a:p>
        </p:txBody>
      </p:sp>
      <p:sp>
        <p:nvSpPr>
          <p:cNvPr id="1229" name="Google Shape;1229;p40">
            <a:hlinkClick action="ppaction://hlinksldjump" r:id="rId4"/>
          </p:cNvPr>
          <p:cNvSpPr/>
          <p:nvPr/>
        </p:nvSpPr>
        <p:spPr>
          <a:xfrm>
            <a:off x="5540563" y="3328450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300 puntu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230" name="Google Shape;1230;p40">
            <a:hlinkClick action="ppaction://hlinksldjump" r:id="rId5"/>
          </p:cNvPr>
          <p:cNvSpPr/>
          <p:nvPr/>
        </p:nvSpPr>
        <p:spPr>
          <a:xfrm>
            <a:off x="5540563" y="2675375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200 puntu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41"/>
          <p:cNvSpPr/>
          <p:nvPr/>
        </p:nvSpPr>
        <p:spPr>
          <a:xfrm>
            <a:off x="986125" y="1553525"/>
            <a:ext cx="3302700" cy="2450400"/>
          </a:xfrm>
          <a:prstGeom prst="roundRect">
            <a:avLst>
              <a:gd fmla="val 5647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41"/>
          <p:cNvSpPr/>
          <p:nvPr/>
        </p:nvSpPr>
        <p:spPr>
          <a:xfrm>
            <a:off x="986125" y="1553525"/>
            <a:ext cx="3302700" cy="371400"/>
          </a:xfrm>
          <a:prstGeom prst="round2SameRect">
            <a:avLst>
              <a:gd fmla="val 36134" name="adj1"/>
              <a:gd fmla="val 0" name="adj2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7" name="Google Shape;1237;p41"/>
          <p:cNvGrpSpPr/>
          <p:nvPr/>
        </p:nvGrpSpPr>
        <p:grpSpPr>
          <a:xfrm>
            <a:off x="3962962" y="1621475"/>
            <a:ext cx="237900" cy="235500"/>
            <a:chOff x="7569175" y="1212625"/>
            <a:chExt cx="237900" cy="235500"/>
          </a:xfrm>
        </p:grpSpPr>
        <p:sp>
          <p:nvSpPr>
            <p:cNvPr id="1238" name="Google Shape;1238;p41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1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0" name="Google Shape;1240;p41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GAIXOTASUNA</a:t>
            </a:r>
            <a:r>
              <a:rPr lang="en"/>
              <a:t> • 300 PUNTU</a:t>
            </a:r>
            <a:endParaRPr/>
          </a:p>
        </p:txBody>
      </p:sp>
      <p:sp>
        <p:nvSpPr>
          <p:cNvPr id="1241" name="Google Shape;1241;p41">
            <a:hlinkClick action="ppaction://hlinksldjump" r:id="rId3"/>
          </p:cNvPr>
          <p:cNvSpPr/>
          <p:nvPr/>
        </p:nvSpPr>
        <p:spPr>
          <a:xfrm>
            <a:off x="4845187" y="35145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VIII eta IX faktoreak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42" name="Google Shape;1242;p41">
            <a:hlinkClick action="ppaction://hlinksldjump" r:id="rId4"/>
          </p:cNvPr>
          <p:cNvSpPr/>
          <p:nvPr/>
        </p:nvSpPr>
        <p:spPr>
          <a:xfrm>
            <a:off x="4913062" y="35844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43" name="Google Shape;1243;p41">
            <a:hlinkClick action="ppaction://hlinksldjump" r:id="rId5"/>
          </p:cNvPr>
          <p:cNvSpPr/>
          <p:nvPr/>
        </p:nvSpPr>
        <p:spPr>
          <a:xfrm>
            <a:off x="4845187" y="28614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III eta IV faktoreak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244" name="Google Shape;1244;p41">
            <a:hlinkClick action="ppaction://hlinksldjump" r:id="rId6"/>
          </p:cNvPr>
          <p:cNvSpPr/>
          <p:nvPr/>
        </p:nvSpPr>
        <p:spPr>
          <a:xfrm>
            <a:off x="4913062" y="29313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45" name="Google Shape;1245;p41">
            <a:hlinkClick action="ppaction://hlinksldjump" r:id="rId7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46" name="Google Shape;1246;p41"/>
          <p:cNvGrpSpPr/>
          <p:nvPr/>
        </p:nvGrpSpPr>
        <p:grpSpPr>
          <a:xfrm>
            <a:off x="5001694" y="4451938"/>
            <a:ext cx="257624" cy="160024"/>
            <a:chOff x="5001694" y="4451938"/>
            <a:chExt cx="257624" cy="160024"/>
          </a:xfrm>
        </p:grpSpPr>
        <p:sp>
          <p:nvSpPr>
            <p:cNvPr id="1247" name="Google Shape;1247;p41">
              <a:hlinkClick action="ppaction://hlinksldjump" r:id="rId8"/>
            </p:cNvPr>
            <p:cNvSpPr/>
            <p:nvPr/>
          </p:nvSpPr>
          <p:spPr>
            <a:xfrm>
              <a:off x="5001694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1">
              <a:hlinkClick action="ppaction://hlinksldjump" r:id="rId9"/>
            </p:cNvPr>
            <p:cNvSpPr/>
            <p:nvPr/>
          </p:nvSpPr>
          <p:spPr>
            <a:xfrm>
              <a:off x="5134347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9" name="Google Shape;1249;p41"/>
          <p:cNvGrpSpPr/>
          <p:nvPr/>
        </p:nvGrpSpPr>
        <p:grpSpPr>
          <a:xfrm>
            <a:off x="3884682" y="4451935"/>
            <a:ext cx="257624" cy="160030"/>
            <a:chOff x="3884682" y="4451935"/>
            <a:chExt cx="257624" cy="160030"/>
          </a:xfrm>
        </p:grpSpPr>
        <p:sp>
          <p:nvSpPr>
            <p:cNvPr id="1250" name="Google Shape;1250;p41">
              <a:hlinkClick action="ppaction://hlinksldjump" r:id="rId10"/>
            </p:cNvPr>
            <p:cNvSpPr/>
            <p:nvPr/>
          </p:nvSpPr>
          <p:spPr>
            <a:xfrm rot="-10799921">
              <a:off x="4017335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1">
              <a:hlinkClick action="ppaction://hlinksldjump" r:id="rId11"/>
            </p:cNvPr>
            <p:cNvSpPr/>
            <p:nvPr/>
          </p:nvSpPr>
          <p:spPr>
            <a:xfrm rot="-10799921">
              <a:off x="3884682" y="4451936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2" name="Google Shape;1252;p41"/>
          <p:cNvSpPr/>
          <p:nvPr/>
        </p:nvSpPr>
        <p:spPr>
          <a:xfrm>
            <a:off x="4845175" y="1555325"/>
            <a:ext cx="3302700" cy="1142400"/>
          </a:xfrm>
          <a:prstGeom prst="roundRect">
            <a:avLst>
              <a:gd fmla="val 23510" name="adj"/>
            </a:avLst>
          </a:prstGeom>
          <a:solidFill>
            <a:schemeClr val="accent5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ZER KOAGULAZIO FAKTORE FALTA ZAIO</a:t>
            </a: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?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pic>
        <p:nvPicPr>
          <p:cNvPr id="1253" name="Google Shape;1253;p4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17300" y="1995225"/>
            <a:ext cx="2008700" cy="20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42"/>
          <p:cNvSpPr/>
          <p:nvPr/>
        </p:nvSpPr>
        <p:spPr>
          <a:xfrm>
            <a:off x="986125" y="1553525"/>
            <a:ext cx="3302700" cy="2450400"/>
          </a:xfrm>
          <a:prstGeom prst="roundRect">
            <a:avLst>
              <a:gd fmla="val 5647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42"/>
          <p:cNvSpPr/>
          <p:nvPr/>
        </p:nvSpPr>
        <p:spPr>
          <a:xfrm>
            <a:off x="986125" y="1553525"/>
            <a:ext cx="3302700" cy="371400"/>
          </a:xfrm>
          <a:prstGeom prst="round2SameRect">
            <a:avLst>
              <a:gd fmla="val 36134" name="adj1"/>
              <a:gd fmla="val 0" name="adj2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0" name="Google Shape;1260;p42"/>
          <p:cNvGrpSpPr/>
          <p:nvPr/>
        </p:nvGrpSpPr>
        <p:grpSpPr>
          <a:xfrm>
            <a:off x="3962962" y="1621475"/>
            <a:ext cx="237900" cy="235500"/>
            <a:chOff x="7569175" y="1212625"/>
            <a:chExt cx="237900" cy="235500"/>
          </a:xfrm>
        </p:grpSpPr>
        <p:sp>
          <p:nvSpPr>
            <p:cNvPr id="1261" name="Google Shape;1261;p42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2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3" name="Google Shape;1263;p42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GAIXOTASUNA</a:t>
            </a:r>
            <a:r>
              <a:rPr lang="en"/>
              <a:t> • 300 PUNTU</a:t>
            </a:r>
            <a:endParaRPr/>
          </a:p>
        </p:txBody>
      </p:sp>
      <p:sp>
        <p:nvSpPr>
          <p:cNvPr id="1264" name="Google Shape;1264;p42"/>
          <p:cNvSpPr/>
          <p:nvPr/>
        </p:nvSpPr>
        <p:spPr>
          <a:xfrm>
            <a:off x="4845175" y="3514738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VIII eta IX faktoreak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265" name="Google Shape;1265;p42"/>
          <p:cNvSpPr/>
          <p:nvPr/>
        </p:nvSpPr>
        <p:spPr>
          <a:xfrm>
            <a:off x="4913062" y="3584450"/>
            <a:ext cx="349500" cy="3495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66" name="Google Shape;1266;p42"/>
          <p:cNvSpPr/>
          <p:nvPr/>
        </p:nvSpPr>
        <p:spPr>
          <a:xfrm>
            <a:off x="4845187" y="28614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III eta IV faktoreak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67" name="Google Shape;1267;p42"/>
          <p:cNvSpPr/>
          <p:nvPr/>
        </p:nvSpPr>
        <p:spPr>
          <a:xfrm>
            <a:off x="4913062" y="29313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68" name="Google Shape;1268;p42"/>
          <p:cNvSpPr/>
          <p:nvPr/>
        </p:nvSpPr>
        <p:spPr>
          <a:xfrm>
            <a:off x="4845175" y="1555325"/>
            <a:ext cx="3302700" cy="1142400"/>
          </a:xfrm>
          <a:prstGeom prst="roundRect">
            <a:avLst>
              <a:gd fmla="val 23510" name="adj"/>
            </a:avLst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OSO ONDO! </a:t>
            </a:r>
            <a:b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</a:b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  300 PUNTU LORTU DITUZU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grpSp>
        <p:nvGrpSpPr>
          <p:cNvPr id="1269" name="Google Shape;1269;p42"/>
          <p:cNvGrpSpPr/>
          <p:nvPr/>
        </p:nvGrpSpPr>
        <p:grpSpPr>
          <a:xfrm>
            <a:off x="4467270" y="3514530"/>
            <a:ext cx="4058511" cy="489717"/>
            <a:chOff x="4884732" y="2675167"/>
            <a:chExt cx="4058511" cy="489717"/>
          </a:xfrm>
        </p:grpSpPr>
        <p:grpSp>
          <p:nvGrpSpPr>
            <p:cNvPr id="1270" name="Google Shape;1270;p42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271" name="Google Shape;1271;p42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2" name="Google Shape;1272;p42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3" name="Google Shape;1273;p42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74" name="Google Shape;1274;p42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275" name="Google Shape;1275;p42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6" name="Google Shape;1276;p42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7" name="Google Shape;1277;p42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278" name="Google Shape;1278;p42"/>
          <p:cNvSpPr/>
          <p:nvPr/>
        </p:nvSpPr>
        <p:spPr>
          <a:xfrm>
            <a:off x="4467275" y="1800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9" name="Google Shape;1279;p42"/>
          <p:cNvGrpSpPr/>
          <p:nvPr/>
        </p:nvGrpSpPr>
        <p:grpSpPr>
          <a:xfrm>
            <a:off x="4544290" y="1941300"/>
            <a:ext cx="497870" cy="370475"/>
            <a:chOff x="5197967" y="3714018"/>
            <a:chExt cx="386455" cy="287569"/>
          </a:xfrm>
        </p:grpSpPr>
        <p:sp>
          <p:nvSpPr>
            <p:cNvPr id="1280" name="Google Shape;1280;p42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2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2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3" name="Google Shape;1283;p42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84" name="Google Shape;1284;p42"/>
          <p:cNvGrpSpPr/>
          <p:nvPr/>
        </p:nvGrpSpPr>
        <p:grpSpPr>
          <a:xfrm>
            <a:off x="5001694" y="4451938"/>
            <a:ext cx="257624" cy="160024"/>
            <a:chOff x="5001694" y="4451938"/>
            <a:chExt cx="257624" cy="160024"/>
          </a:xfrm>
        </p:grpSpPr>
        <p:sp>
          <p:nvSpPr>
            <p:cNvPr id="1285" name="Google Shape;1285;p42">
              <a:hlinkClick action="ppaction://hlinksldjump" r:id="rId4"/>
            </p:cNvPr>
            <p:cNvSpPr/>
            <p:nvPr/>
          </p:nvSpPr>
          <p:spPr>
            <a:xfrm>
              <a:off x="5001694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2">
              <a:hlinkClick action="ppaction://hlinksldjump" r:id="rId5"/>
            </p:cNvPr>
            <p:cNvSpPr/>
            <p:nvPr/>
          </p:nvSpPr>
          <p:spPr>
            <a:xfrm>
              <a:off x="5134347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7" name="Google Shape;1287;p42"/>
          <p:cNvGrpSpPr/>
          <p:nvPr/>
        </p:nvGrpSpPr>
        <p:grpSpPr>
          <a:xfrm>
            <a:off x="3884682" y="4451935"/>
            <a:ext cx="257624" cy="160030"/>
            <a:chOff x="3884682" y="4451935"/>
            <a:chExt cx="257624" cy="160030"/>
          </a:xfrm>
        </p:grpSpPr>
        <p:sp>
          <p:nvSpPr>
            <p:cNvPr id="1288" name="Google Shape;1288;p42">
              <a:hlinkClick action="ppaction://hlinksldjump" r:id="rId6"/>
            </p:cNvPr>
            <p:cNvSpPr/>
            <p:nvPr/>
          </p:nvSpPr>
          <p:spPr>
            <a:xfrm rot="-10799921">
              <a:off x="4017335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42">
              <a:hlinkClick action="ppaction://hlinksldjump" r:id="rId7"/>
            </p:cNvPr>
            <p:cNvSpPr/>
            <p:nvPr/>
          </p:nvSpPr>
          <p:spPr>
            <a:xfrm rot="-10799921">
              <a:off x="3884682" y="4451936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90" name="Google Shape;1290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17300" y="1995225"/>
            <a:ext cx="2008700" cy="20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43"/>
          <p:cNvSpPr/>
          <p:nvPr/>
        </p:nvSpPr>
        <p:spPr>
          <a:xfrm>
            <a:off x="986125" y="1553525"/>
            <a:ext cx="3302700" cy="2450400"/>
          </a:xfrm>
          <a:prstGeom prst="roundRect">
            <a:avLst>
              <a:gd fmla="val 5647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43"/>
          <p:cNvSpPr/>
          <p:nvPr/>
        </p:nvSpPr>
        <p:spPr>
          <a:xfrm>
            <a:off x="986125" y="1553525"/>
            <a:ext cx="3302700" cy="371400"/>
          </a:xfrm>
          <a:prstGeom prst="round2SameRect">
            <a:avLst>
              <a:gd fmla="val 36134" name="adj1"/>
              <a:gd fmla="val 0" name="adj2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7" name="Google Shape;1297;p43"/>
          <p:cNvGrpSpPr/>
          <p:nvPr/>
        </p:nvGrpSpPr>
        <p:grpSpPr>
          <a:xfrm>
            <a:off x="3962962" y="1621475"/>
            <a:ext cx="237900" cy="235500"/>
            <a:chOff x="7569175" y="1212625"/>
            <a:chExt cx="237900" cy="235500"/>
          </a:xfrm>
        </p:grpSpPr>
        <p:sp>
          <p:nvSpPr>
            <p:cNvPr id="1298" name="Google Shape;1298;p43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0" name="Google Shape;1300;p43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GAIXOTASUNA</a:t>
            </a:r>
            <a:r>
              <a:rPr lang="en"/>
              <a:t> • 300 PUNTU</a:t>
            </a:r>
            <a:endParaRPr/>
          </a:p>
        </p:txBody>
      </p:sp>
      <p:sp>
        <p:nvSpPr>
          <p:cNvPr id="1301" name="Google Shape;1301;p43"/>
          <p:cNvSpPr/>
          <p:nvPr/>
        </p:nvSpPr>
        <p:spPr>
          <a:xfrm>
            <a:off x="4845175" y="3514738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VIII eta IX faktoreak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02" name="Google Shape;1302;p43"/>
          <p:cNvSpPr/>
          <p:nvPr/>
        </p:nvSpPr>
        <p:spPr>
          <a:xfrm>
            <a:off x="4913062" y="3584450"/>
            <a:ext cx="349500" cy="3495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03" name="Google Shape;1303;p43"/>
          <p:cNvSpPr/>
          <p:nvPr/>
        </p:nvSpPr>
        <p:spPr>
          <a:xfrm>
            <a:off x="4845187" y="28614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III eta IV faktoreak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304" name="Google Shape;1304;p43"/>
          <p:cNvSpPr/>
          <p:nvPr/>
        </p:nvSpPr>
        <p:spPr>
          <a:xfrm>
            <a:off x="4913062" y="29313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05" name="Google Shape;1305;p43"/>
          <p:cNvSpPr/>
          <p:nvPr/>
        </p:nvSpPr>
        <p:spPr>
          <a:xfrm>
            <a:off x="4845175" y="1555325"/>
            <a:ext cx="3302700" cy="1142400"/>
          </a:xfrm>
          <a:prstGeom prst="roundRect">
            <a:avLst>
              <a:gd fmla="val 2351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OOPS! EZ DESANIMATU!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grpSp>
        <p:nvGrpSpPr>
          <p:cNvPr id="1306" name="Google Shape;1306;p43"/>
          <p:cNvGrpSpPr/>
          <p:nvPr/>
        </p:nvGrpSpPr>
        <p:grpSpPr>
          <a:xfrm>
            <a:off x="4467270" y="3514530"/>
            <a:ext cx="4058511" cy="489717"/>
            <a:chOff x="4884732" y="2675167"/>
            <a:chExt cx="4058511" cy="489717"/>
          </a:xfrm>
        </p:grpSpPr>
        <p:grpSp>
          <p:nvGrpSpPr>
            <p:cNvPr id="1307" name="Google Shape;1307;p43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308" name="Google Shape;1308;p43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9" name="Google Shape;1309;p43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10" name="Google Shape;1310;p43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11" name="Google Shape;1311;p43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312" name="Google Shape;1312;p43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13" name="Google Shape;1313;p43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14" name="Google Shape;1314;p43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315" name="Google Shape;1315;p43"/>
          <p:cNvSpPr/>
          <p:nvPr/>
        </p:nvSpPr>
        <p:spPr>
          <a:xfrm>
            <a:off x="4467285" y="1800574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6" name="Google Shape;1316;p43"/>
          <p:cNvGrpSpPr/>
          <p:nvPr/>
        </p:nvGrpSpPr>
        <p:grpSpPr>
          <a:xfrm>
            <a:off x="4606098" y="1941416"/>
            <a:ext cx="374724" cy="370478"/>
            <a:chOff x="5778658" y="3703488"/>
            <a:chExt cx="312140" cy="308603"/>
          </a:xfrm>
        </p:grpSpPr>
        <p:sp>
          <p:nvSpPr>
            <p:cNvPr id="1317" name="Google Shape;1317;p43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0" name="Google Shape;1320;p43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321" name="Google Shape;1321;p43"/>
          <p:cNvGrpSpPr/>
          <p:nvPr/>
        </p:nvGrpSpPr>
        <p:grpSpPr>
          <a:xfrm>
            <a:off x="5001694" y="4451938"/>
            <a:ext cx="257624" cy="160024"/>
            <a:chOff x="5001694" y="4451938"/>
            <a:chExt cx="257624" cy="160024"/>
          </a:xfrm>
        </p:grpSpPr>
        <p:sp>
          <p:nvSpPr>
            <p:cNvPr id="1322" name="Google Shape;1322;p43">
              <a:hlinkClick action="ppaction://hlinksldjump" r:id="rId4"/>
            </p:cNvPr>
            <p:cNvSpPr/>
            <p:nvPr/>
          </p:nvSpPr>
          <p:spPr>
            <a:xfrm>
              <a:off x="5001694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3">
              <a:hlinkClick action="ppaction://hlinksldjump" r:id="rId5"/>
            </p:cNvPr>
            <p:cNvSpPr/>
            <p:nvPr/>
          </p:nvSpPr>
          <p:spPr>
            <a:xfrm>
              <a:off x="5134347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4" name="Google Shape;1324;p43"/>
          <p:cNvGrpSpPr/>
          <p:nvPr/>
        </p:nvGrpSpPr>
        <p:grpSpPr>
          <a:xfrm>
            <a:off x="3884682" y="4451935"/>
            <a:ext cx="257624" cy="160030"/>
            <a:chOff x="3884682" y="4451935"/>
            <a:chExt cx="257624" cy="160030"/>
          </a:xfrm>
        </p:grpSpPr>
        <p:sp>
          <p:nvSpPr>
            <p:cNvPr id="1325" name="Google Shape;1325;p43">
              <a:hlinkClick action="ppaction://hlinksldjump" r:id="rId6"/>
            </p:cNvPr>
            <p:cNvSpPr/>
            <p:nvPr/>
          </p:nvSpPr>
          <p:spPr>
            <a:xfrm rot="-10799921">
              <a:off x="4017335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3">
              <a:hlinkClick action="ppaction://hlinksldjump" r:id="rId7"/>
            </p:cNvPr>
            <p:cNvSpPr/>
            <p:nvPr/>
          </p:nvSpPr>
          <p:spPr>
            <a:xfrm rot="-10799921">
              <a:off x="3884682" y="4451936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27" name="Google Shape;1327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17300" y="1995225"/>
            <a:ext cx="2008700" cy="20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6"/>
          <p:cNvSpPr txBox="1"/>
          <p:nvPr>
            <p:ph type="title"/>
          </p:nvPr>
        </p:nvSpPr>
        <p:spPr>
          <a:xfrm>
            <a:off x="962400" y="515025"/>
            <a:ext cx="72192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JOKUAREN AZALPENA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30" name="Google Shape;930;p26"/>
          <p:cNvSpPr txBox="1"/>
          <p:nvPr/>
        </p:nvSpPr>
        <p:spPr>
          <a:xfrm>
            <a:off x="767800" y="1093925"/>
            <a:ext cx="7671000" cy="3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E586A"/>
                </a:solidFill>
                <a:latin typeface="Inconsolata"/>
                <a:ea typeface="Inconsolata"/>
                <a:cs typeface="Inconsolata"/>
                <a:sym typeface="Inconsolata"/>
              </a:rPr>
              <a:t>URRATSAK</a:t>
            </a:r>
            <a:r>
              <a:rPr lang="en" sz="1700">
                <a:solidFill>
                  <a:srgbClr val="2E586A"/>
                </a:solidFill>
                <a:latin typeface="Inconsolata"/>
                <a:ea typeface="Inconsolata"/>
                <a:cs typeface="Inconsolata"/>
                <a:sym typeface="Inconsolata"/>
              </a:rPr>
              <a:t>:</a:t>
            </a:r>
            <a:endParaRPr sz="1700">
              <a:solidFill>
                <a:srgbClr val="2E586A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 </a:t>
            </a:r>
            <a:endParaRPr>
              <a:latin typeface="Inconsolata"/>
              <a:ea typeface="Inconsolata"/>
              <a:cs typeface="Inconsolata"/>
              <a:sym typeface="Inconsolata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Inconsolata"/>
              <a:buAutoNum type="arabicPeriod"/>
            </a:pP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Partaide bakoitzak talde (animalia) bat aukeratuko du. 5 jokalari gehienez.</a:t>
            </a:r>
            <a:endParaRPr>
              <a:latin typeface="Inconsolata"/>
              <a:ea typeface="Inconsolata"/>
              <a:cs typeface="Inconsolata"/>
              <a:sym typeface="Inconsolata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Inconsolata"/>
              <a:buAutoNum type="arabicPeriod"/>
            </a:pP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Jokuarekin hasteko partaide bakoitzak dadoa botako du eta zenbaki altuena ateratzen duena hasiko da. </a:t>
            </a:r>
            <a:endParaRPr>
              <a:latin typeface="Inconsolata"/>
              <a:ea typeface="Inconsolata"/>
              <a:cs typeface="Inconsolata"/>
              <a:sym typeface="Inconsolata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Inconsolata"/>
              <a:buAutoNum type="arabicPeriod"/>
            </a:pP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Erantzuten hasteko gai bat aukeratuko du lehenengo partaideak. </a:t>
            </a:r>
            <a:endParaRPr>
              <a:latin typeface="Inconsolata"/>
              <a:ea typeface="Inconsolata"/>
              <a:cs typeface="Inconsolata"/>
              <a:sym typeface="Inconsolata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Inconsolata"/>
              <a:buAutoNum type="arabicPeriod"/>
            </a:pP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Gai bati buruzko galdera ezberdinak daude. Puntuazio ezberdina dutenak. Tokatzen zaionari zein galdera erantzun nahi duen aukeratuko du. </a:t>
            </a:r>
            <a:endParaRPr>
              <a:latin typeface="Inconsolata"/>
              <a:ea typeface="Inconsolata"/>
              <a:cs typeface="Inconsolata"/>
              <a:sym typeface="Inconsolata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Inconsolata"/>
              <a:buAutoNum type="arabicPeriod"/>
            </a:pP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Galdera erantzutean ondo egiten badu dagokion puntuazioa lortuko du. Ez badu asmatzen ez du punturik lortuko. </a:t>
            </a:r>
            <a:endParaRPr>
              <a:latin typeface="Inconsolata"/>
              <a:ea typeface="Inconsolata"/>
              <a:cs typeface="Inconsolata"/>
              <a:sym typeface="Inconsolata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Inconsolata"/>
              <a:buAutoNum type="arabicPeriod"/>
            </a:pP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Galdera erantzutean, beste partaide baten txanda izango da eta beste galdera bat erantzungo du. </a:t>
            </a:r>
            <a:endParaRPr>
              <a:latin typeface="Inconsolata"/>
              <a:ea typeface="Inconsolata"/>
              <a:cs typeface="Inconsolata"/>
              <a:sym typeface="Inconsolata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Inconsolata"/>
              <a:buAutoNum type="arabicPeriod"/>
            </a:pP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Jokuaren amaieran partaide guztien puntuak zenbatuko dira eta puntu gehien dituena izango da irabazlea. </a:t>
            </a:r>
            <a:endParaRPr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4"/>
          <p:cNvSpPr txBox="1"/>
          <p:nvPr>
            <p:ph type="title"/>
          </p:nvPr>
        </p:nvSpPr>
        <p:spPr>
          <a:xfrm>
            <a:off x="1200600" y="515025"/>
            <a:ext cx="7221000" cy="6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ZAINKETAK ETA TRATAMENDUA</a:t>
            </a:r>
            <a:r>
              <a:rPr lang="en" sz="2300"/>
              <a:t> • 100 PUNTU</a:t>
            </a:r>
            <a:endParaRPr sz="2300"/>
          </a:p>
        </p:txBody>
      </p:sp>
      <p:sp>
        <p:nvSpPr>
          <p:cNvPr id="1333" name="Google Shape;1333;p44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334" name="Google Shape;1334;p44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335" name="Google Shape;1335;p44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4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7" name="Google Shape;1337;p44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338" name="Google Shape;1338;p44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4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0" name="Google Shape;1340;p44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ZEIN DA TRATAMENDU OHIKOENA?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341" name="Google Shape;1341;p44">
            <a:hlinkClick action="ppaction://hlinksldjump" r:id="rId8"/>
          </p:cNvPr>
          <p:cNvSpPr/>
          <p:nvPr/>
        </p:nvSpPr>
        <p:spPr>
          <a:xfrm>
            <a:off x="4439575" y="220840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Ordezko terapia (faktoreak eman)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42" name="Google Shape;1342;p44">
            <a:hlinkClick action="ppaction://hlinksldjump" r:id="rId9"/>
          </p:cNvPr>
          <p:cNvSpPr/>
          <p:nvPr/>
        </p:nvSpPr>
        <p:spPr>
          <a:xfrm>
            <a:off x="4507462" y="227831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43" name="Google Shape;1343;p44">
            <a:hlinkClick action="ppaction://hlinksldjump" r:id="rId10"/>
          </p:cNvPr>
          <p:cNvSpPr/>
          <p:nvPr/>
        </p:nvSpPr>
        <p:spPr>
          <a:xfrm>
            <a:off x="4439575" y="351455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Ez dago tratamendurik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44" name="Google Shape;1344;p44">
            <a:hlinkClick action="ppaction://hlinksldjump" r:id="rId11"/>
          </p:cNvPr>
          <p:cNvSpPr/>
          <p:nvPr/>
        </p:nvSpPr>
        <p:spPr>
          <a:xfrm>
            <a:off x="4507462" y="358446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45" name="Google Shape;1345;p44">
            <a:hlinkClick action="ppaction://hlinksldjump" r:id="rId12"/>
          </p:cNvPr>
          <p:cNvSpPr/>
          <p:nvPr/>
        </p:nvSpPr>
        <p:spPr>
          <a:xfrm>
            <a:off x="4439575" y="2861475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Odola transfunditu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46" name="Google Shape;1346;p44">
            <a:hlinkClick action="ppaction://hlinksldjump" r:id="rId13"/>
          </p:cNvPr>
          <p:cNvSpPr/>
          <p:nvPr/>
        </p:nvSpPr>
        <p:spPr>
          <a:xfrm>
            <a:off x="4507462" y="2931387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47" name="Google Shape;1347;p4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200600" y="2435425"/>
            <a:ext cx="1814226" cy="181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45"/>
          <p:cNvSpPr/>
          <p:nvPr/>
        </p:nvSpPr>
        <p:spPr>
          <a:xfrm>
            <a:off x="4439575" y="2208400"/>
            <a:ext cx="3981900" cy="489300"/>
          </a:xfrm>
          <a:prstGeom prst="roundRect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Ordezko terapia (faktoreak eman)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353" name="Google Shape;1353;p45"/>
          <p:cNvSpPr/>
          <p:nvPr/>
        </p:nvSpPr>
        <p:spPr>
          <a:xfrm>
            <a:off x="4507462" y="2278312"/>
            <a:ext cx="349500" cy="349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54" name="Google Shape;1354;p45"/>
          <p:cNvSpPr/>
          <p:nvPr/>
        </p:nvSpPr>
        <p:spPr>
          <a:xfrm>
            <a:off x="4439575" y="351455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Ez dago tratamendurik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55" name="Google Shape;1355;p45"/>
          <p:cNvSpPr/>
          <p:nvPr/>
        </p:nvSpPr>
        <p:spPr>
          <a:xfrm>
            <a:off x="4507462" y="358446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56" name="Google Shape;1356;p45"/>
          <p:cNvSpPr/>
          <p:nvPr/>
        </p:nvSpPr>
        <p:spPr>
          <a:xfrm>
            <a:off x="4439575" y="2861475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Odola trasfunditu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57" name="Google Shape;1357;p45"/>
          <p:cNvSpPr/>
          <p:nvPr/>
        </p:nvSpPr>
        <p:spPr>
          <a:xfrm>
            <a:off x="4507462" y="2931387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358" name="Google Shape;1358;p45"/>
          <p:cNvGrpSpPr/>
          <p:nvPr/>
        </p:nvGrpSpPr>
        <p:grpSpPr>
          <a:xfrm rot="5400000">
            <a:off x="8429492" y="2324719"/>
            <a:ext cx="489717" cy="256661"/>
            <a:chOff x="-497745" y="609805"/>
            <a:chExt cx="489717" cy="256661"/>
          </a:xfrm>
        </p:grpSpPr>
        <p:cxnSp>
          <p:nvCxnSpPr>
            <p:cNvPr id="1359" name="Google Shape;1359;p45"/>
            <p:cNvCxnSpPr/>
            <p:nvPr/>
          </p:nvCxnSpPr>
          <p:spPr>
            <a:xfrm>
              <a:off x="-253026" y="609805"/>
              <a:ext cx="0" cy="189900"/>
            </a:xfrm>
            <a:prstGeom prst="straightConnector1">
              <a:avLst/>
            </a:prstGeom>
            <a:noFill/>
            <a:ln cap="rnd" cmpd="sng" w="28575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0" name="Google Shape;1360;p45"/>
            <p:cNvCxnSpPr/>
            <p:nvPr/>
          </p:nvCxnSpPr>
          <p:spPr>
            <a:xfrm>
              <a:off x="-55579" y="689024"/>
              <a:ext cx="0" cy="190184"/>
            </a:xfrm>
            <a:prstGeom prst="straightConnector1">
              <a:avLst/>
            </a:prstGeom>
            <a:noFill/>
            <a:ln cap="rnd" cmpd="sng" w="28575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1" name="Google Shape;1361;p45"/>
            <p:cNvCxnSpPr/>
            <p:nvPr/>
          </p:nvCxnSpPr>
          <p:spPr>
            <a:xfrm>
              <a:off x="-450345" y="689077"/>
              <a:ext cx="0" cy="189775"/>
            </a:xfrm>
            <a:prstGeom prst="straightConnector1">
              <a:avLst/>
            </a:prstGeom>
            <a:noFill/>
            <a:ln cap="rnd" cmpd="sng" w="28575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62" name="Google Shape;1362;p45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PRIMERAN! HORRELA JARRAITU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363" name="Google Shape;1363;p45"/>
          <p:cNvSpPr/>
          <p:nvPr/>
        </p:nvSpPr>
        <p:spPr>
          <a:xfrm>
            <a:off x="1546713" y="1625226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4" name="Google Shape;1364;p45"/>
          <p:cNvGrpSpPr/>
          <p:nvPr/>
        </p:nvGrpSpPr>
        <p:grpSpPr>
          <a:xfrm>
            <a:off x="1588016" y="1700667"/>
            <a:ext cx="266924" cy="198624"/>
            <a:chOff x="5197967" y="3714018"/>
            <a:chExt cx="386455" cy="287569"/>
          </a:xfrm>
        </p:grpSpPr>
        <p:sp>
          <p:nvSpPr>
            <p:cNvPr id="1365" name="Google Shape;1365;p45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45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45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8" name="Google Shape;1368;p45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369" name="Google Shape;1369;p45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370" name="Google Shape;1370;p45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45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2" name="Google Shape;1372;p45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373" name="Google Shape;1373;p45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45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75" name="Google Shape;1375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00600" y="2435425"/>
            <a:ext cx="1814226" cy="181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6" name="Google Shape;1376;p45"/>
          <p:cNvSpPr txBox="1"/>
          <p:nvPr>
            <p:ph type="title"/>
          </p:nvPr>
        </p:nvSpPr>
        <p:spPr>
          <a:xfrm>
            <a:off x="1200600" y="515025"/>
            <a:ext cx="7221000" cy="6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ZAINKETAK ETA TRATAMENDUA • 100 PUNTU</a:t>
            </a:r>
            <a:endParaRPr sz="2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46"/>
          <p:cNvSpPr/>
          <p:nvPr/>
        </p:nvSpPr>
        <p:spPr>
          <a:xfrm>
            <a:off x="4439575" y="2208400"/>
            <a:ext cx="3981900" cy="489300"/>
          </a:xfrm>
          <a:prstGeom prst="roundRect">
            <a:avLst>
              <a:gd fmla="val 50000" name="adj"/>
            </a:avLst>
          </a:prstGeom>
          <a:solidFill>
            <a:srgbClr val="FFE1D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Ordezko terapia (faktoreak eman)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2" name="Google Shape;1382;p46"/>
          <p:cNvSpPr/>
          <p:nvPr/>
        </p:nvSpPr>
        <p:spPr>
          <a:xfrm>
            <a:off x="4507462" y="2278312"/>
            <a:ext cx="349500" cy="3495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83" name="Google Shape;1383;p46"/>
          <p:cNvSpPr/>
          <p:nvPr/>
        </p:nvSpPr>
        <p:spPr>
          <a:xfrm>
            <a:off x="4439575" y="351455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Ez dago tratamendurik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4" name="Google Shape;1384;p46"/>
          <p:cNvSpPr/>
          <p:nvPr/>
        </p:nvSpPr>
        <p:spPr>
          <a:xfrm>
            <a:off x="4507462" y="358446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85" name="Google Shape;1385;p46"/>
          <p:cNvSpPr/>
          <p:nvPr/>
        </p:nvSpPr>
        <p:spPr>
          <a:xfrm>
            <a:off x="4439575" y="2861475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Odola transfunditu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6" name="Google Shape;1386;p46"/>
          <p:cNvSpPr/>
          <p:nvPr/>
        </p:nvSpPr>
        <p:spPr>
          <a:xfrm>
            <a:off x="4507462" y="2931387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387" name="Google Shape;1387;p46"/>
          <p:cNvGrpSpPr/>
          <p:nvPr/>
        </p:nvGrpSpPr>
        <p:grpSpPr>
          <a:xfrm rot="5400000">
            <a:off x="8429492" y="2324719"/>
            <a:ext cx="489717" cy="256661"/>
            <a:chOff x="-497745" y="609805"/>
            <a:chExt cx="489717" cy="256661"/>
          </a:xfrm>
        </p:grpSpPr>
        <p:cxnSp>
          <p:nvCxnSpPr>
            <p:cNvPr id="1388" name="Google Shape;1388;p46"/>
            <p:cNvCxnSpPr/>
            <p:nvPr/>
          </p:nvCxnSpPr>
          <p:spPr>
            <a:xfrm>
              <a:off x="-253026" y="609805"/>
              <a:ext cx="0" cy="189900"/>
            </a:xfrm>
            <a:prstGeom prst="straightConnector1">
              <a:avLst/>
            </a:prstGeom>
            <a:noFill/>
            <a:ln cap="rnd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9" name="Google Shape;1389;p46"/>
            <p:cNvCxnSpPr/>
            <p:nvPr/>
          </p:nvCxnSpPr>
          <p:spPr>
            <a:xfrm>
              <a:off x="-55579" y="689024"/>
              <a:ext cx="0" cy="190184"/>
            </a:xfrm>
            <a:prstGeom prst="straightConnector1">
              <a:avLst/>
            </a:prstGeom>
            <a:noFill/>
            <a:ln cap="rnd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0" name="Google Shape;1390;p46"/>
            <p:cNvCxnSpPr/>
            <p:nvPr/>
          </p:nvCxnSpPr>
          <p:spPr>
            <a:xfrm>
              <a:off x="-450345" y="689077"/>
              <a:ext cx="0" cy="189775"/>
            </a:xfrm>
            <a:prstGeom prst="straightConnector1">
              <a:avLst/>
            </a:prstGeom>
            <a:noFill/>
            <a:ln cap="rnd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91" name="Google Shape;1391;p46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OHHH! EZ DUZU ASMATU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392" name="Google Shape;1392;p46"/>
          <p:cNvSpPr/>
          <p:nvPr/>
        </p:nvSpPr>
        <p:spPr>
          <a:xfrm>
            <a:off x="1804788" y="1625226"/>
            <a:ext cx="349500" cy="349500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93" name="Google Shape;1393;p46"/>
          <p:cNvGrpSpPr/>
          <p:nvPr/>
        </p:nvGrpSpPr>
        <p:grpSpPr>
          <a:xfrm>
            <a:off x="1879103" y="1700667"/>
            <a:ext cx="200893" cy="198617"/>
            <a:chOff x="5778658" y="3703488"/>
            <a:chExt cx="312140" cy="308603"/>
          </a:xfrm>
        </p:grpSpPr>
        <p:sp>
          <p:nvSpPr>
            <p:cNvPr id="1394" name="Google Shape;1394;p46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46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46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7" name="Google Shape;1397;p46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398" name="Google Shape;1398;p46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399" name="Google Shape;1399;p46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46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1" name="Google Shape;1401;p46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402" name="Google Shape;1402;p46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46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04" name="Google Shape;1404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00600" y="2435425"/>
            <a:ext cx="1814226" cy="181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46"/>
          <p:cNvSpPr txBox="1"/>
          <p:nvPr>
            <p:ph type="title"/>
          </p:nvPr>
        </p:nvSpPr>
        <p:spPr>
          <a:xfrm>
            <a:off x="1200600" y="515025"/>
            <a:ext cx="7221000" cy="6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ZAINKETAK ETA TRATAMENDUA • 100 PUNTU</a:t>
            </a:r>
            <a:endParaRPr sz="2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47"/>
          <p:cNvSpPr/>
          <p:nvPr/>
        </p:nvSpPr>
        <p:spPr>
          <a:xfrm>
            <a:off x="418250" y="1880525"/>
            <a:ext cx="4154100" cy="2328600"/>
          </a:xfrm>
          <a:prstGeom prst="roundRect">
            <a:avLst>
              <a:gd fmla="val 1210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TRATAMENDUAREKIKO ZEIN KONPLIKAZIO AGER DAITEZKE?</a:t>
            </a:r>
            <a:endParaRPr b="1" sz="21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411" name="Google Shape;1411;p47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p47">
            <a:hlinkClick action="ppaction://hlinksldjump" r:id="rId3"/>
          </p:cNvPr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Faktoreekiko antigorputzak sortzea</a:t>
            </a:r>
            <a:endParaRPr sz="15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13" name="Google Shape;1413;p47">
            <a:hlinkClick action="ppaction://hlinksldjump" r:id="rId4"/>
          </p:cNvPr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14" name="Google Shape;1414;p47">
            <a:hlinkClick action="ppaction://hlinksldjump" r:id="rId5"/>
          </p:cNvPr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Min muskularra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15" name="Google Shape;1415;p47">
            <a:hlinkClick action="ppaction://hlinksldjump" r:id="rId6"/>
          </p:cNvPr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16" name="Google Shape;1416;p47">
            <a:hlinkClick action="ppaction://hlinksldjump" r:id="rId7"/>
          </p:cNvPr>
          <p:cNvSpPr/>
          <p:nvPr/>
        </p:nvSpPr>
        <p:spPr>
          <a:xfrm>
            <a:off x="4845187" y="26975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Hemorragiak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17" name="Google Shape;1417;p47">
            <a:hlinkClick action="ppaction://hlinksldjump" r:id="rId8"/>
          </p:cNvPr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18" name="Google Shape;1418;p47">
            <a:hlinkClick action="ppaction://hlinksldjump" r:id="rId9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419" name="Google Shape;1419;p47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420" name="Google Shape;1420;p47">
              <a:hlinkClick action="ppaction://hlinksldjump" r:id="rId10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47">
              <a:hlinkClick action="ppaction://hlinksldjump" r:id="rId11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2" name="Google Shape;1422;p47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423" name="Google Shape;1423;p47">
              <a:hlinkClick action="ppaction://hlinksldjump" r:id="rId12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47">
              <a:hlinkClick action="ppaction://hlinksldjump" r:id="rId13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5" name="Google Shape;1425;p47"/>
          <p:cNvSpPr txBox="1"/>
          <p:nvPr>
            <p:ph type="title"/>
          </p:nvPr>
        </p:nvSpPr>
        <p:spPr>
          <a:xfrm>
            <a:off x="1200600" y="515025"/>
            <a:ext cx="7221000" cy="6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ZAINKETAK ETA TRATAMENDUA • 200 PUNTU</a:t>
            </a:r>
            <a:endParaRPr sz="2300"/>
          </a:p>
        </p:txBody>
      </p:sp>
      <p:pic>
        <p:nvPicPr>
          <p:cNvPr id="1426" name="Google Shape;1426;p4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428626" y="1635876"/>
            <a:ext cx="489300" cy="4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4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fmla="val 12107" name="adj"/>
            </a:avLst>
          </a:prstGeom>
          <a:solidFill>
            <a:srgbClr val="D9EAD3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OSO ONDO! PRIMERAN ARI ZARA!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432" name="Google Shape;1432;p4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3" name="Google Shape;1433;p48"/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Faktoreekiko antigorputzak sortzea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34" name="Google Shape;1434;p48"/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35" name="Google Shape;1435;p48"/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Min muskularra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36" name="Google Shape;1436;p48"/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37" name="Google Shape;1437;p48"/>
          <p:cNvSpPr/>
          <p:nvPr/>
        </p:nvSpPr>
        <p:spPr>
          <a:xfrm>
            <a:off x="4845187" y="26975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Hemorragiak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38" name="Google Shape;1438;p48"/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439" name="Google Shape;1439;p48"/>
          <p:cNvGrpSpPr/>
          <p:nvPr/>
        </p:nvGrpSpPr>
        <p:grpSpPr>
          <a:xfrm>
            <a:off x="4467270" y="2044080"/>
            <a:ext cx="4058511" cy="489717"/>
            <a:chOff x="4884732" y="2675167"/>
            <a:chExt cx="4058511" cy="489717"/>
          </a:xfrm>
        </p:grpSpPr>
        <p:grpSp>
          <p:nvGrpSpPr>
            <p:cNvPr id="1440" name="Google Shape;1440;p48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441" name="Google Shape;1441;p48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2" name="Google Shape;1442;p48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3" name="Google Shape;1443;p48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44" name="Google Shape;1444;p48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445" name="Google Shape;1445;p48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6" name="Google Shape;1446;p48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7" name="Google Shape;1447;p48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448" name="Google Shape;1448;p48"/>
          <p:cNvGrpSpPr/>
          <p:nvPr/>
        </p:nvGrpSpPr>
        <p:grpSpPr>
          <a:xfrm>
            <a:off x="2388540" y="1695300"/>
            <a:ext cx="497870" cy="370475"/>
            <a:chOff x="5197967" y="3714018"/>
            <a:chExt cx="386455" cy="287569"/>
          </a:xfrm>
        </p:grpSpPr>
        <p:sp>
          <p:nvSpPr>
            <p:cNvPr id="1449" name="Google Shape;1449;p48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93C47D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93C47D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48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93C47D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2" name="Google Shape;1452;p48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453" name="Google Shape;1453;p48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454" name="Google Shape;1454;p48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48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6" name="Google Shape;1456;p48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457" name="Google Shape;1457;p48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48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9" name="Google Shape;1459;p48"/>
          <p:cNvSpPr txBox="1"/>
          <p:nvPr>
            <p:ph type="title"/>
          </p:nvPr>
        </p:nvSpPr>
        <p:spPr>
          <a:xfrm>
            <a:off x="1200600" y="515025"/>
            <a:ext cx="7221000" cy="6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ZAINKETAK ETA TRATAMENDUA • 200 PUNTU</a:t>
            </a:r>
            <a:endParaRPr sz="2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49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fmla="val 12107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OOOHH! SAIATU HURRENGOAN!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465" name="Google Shape;1465;p49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6" name="Google Shape;1466;p49"/>
          <p:cNvSpPr/>
          <p:nvPr/>
        </p:nvSpPr>
        <p:spPr>
          <a:xfrm>
            <a:off x="4845187" y="2047887"/>
            <a:ext cx="3302700" cy="489300"/>
          </a:xfrm>
          <a:prstGeom prst="roundRect">
            <a:avLst>
              <a:gd fmla="val 50000" name="adj"/>
            </a:avLst>
          </a:prstGeom>
          <a:solidFill>
            <a:srgbClr val="FFE1D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Faktoreekiko antigorputzak sortzea</a:t>
            </a:r>
            <a:endParaRPr sz="13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67" name="Google Shape;1467;p49"/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68" name="Google Shape;1468;p49"/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Min muskularra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69" name="Google Shape;1469;p49"/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70" name="Google Shape;1470;p49"/>
          <p:cNvSpPr/>
          <p:nvPr/>
        </p:nvSpPr>
        <p:spPr>
          <a:xfrm>
            <a:off x="4845187" y="26975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Hemorragiak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71" name="Google Shape;1471;p49"/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472" name="Google Shape;1472;p49"/>
          <p:cNvGrpSpPr/>
          <p:nvPr/>
        </p:nvGrpSpPr>
        <p:grpSpPr>
          <a:xfrm>
            <a:off x="4467270" y="2044080"/>
            <a:ext cx="4058511" cy="489717"/>
            <a:chOff x="4884732" y="2675167"/>
            <a:chExt cx="4058511" cy="489717"/>
          </a:xfrm>
        </p:grpSpPr>
        <p:grpSp>
          <p:nvGrpSpPr>
            <p:cNvPr id="1473" name="Google Shape;1473;p49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474" name="Google Shape;1474;p49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5" name="Google Shape;1475;p49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6" name="Google Shape;1476;p49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77" name="Google Shape;1477;p49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478" name="Google Shape;1478;p49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9" name="Google Shape;1479;p49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0" name="Google Shape;1480;p49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481" name="Google Shape;1481;p49"/>
          <p:cNvGrpSpPr/>
          <p:nvPr/>
        </p:nvGrpSpPr>
        <p:grpSpPr>
          <a:xfrm>
            <a:off x="2436419" y="1681751"/>
            <a:ext cx="402129" cy="397574"/>
            <a:chOff x="5778658" y="3703488"/>
            <a:chExt cx="312140" cy="308603"/>
          </a:xfrm>
        </p:grpSpPr>
        <p:sp>
          <p:nvSpPr>
            <p:cNvPr id="1482" name="Google Shape;1482;p49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9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5" name="Google Shape;1485;p49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486" name="Google Shape;1486;p49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487" name="Google Shape;1487;p49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9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9" name="Google Shape;1489;p49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490" name="Google Shape;1490;p49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49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2" name="Google Shape;1492;p49"/>
          <p:cNvSpPr txBox="1"/>
          <p:nvPr>
            <p:ph type="title"/>
          </p:nvPr>
        </p:nvSpPr>
        <p:spPr>
          <a:xfrm>
            <a:off x="1200600" y="515025"/>
            <a:ext cx="7221000" cy="6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ZAINKETAK ETA TRATAMENDUA • 200 PUNTU</a:t>
            </a:r>
            <a:endParaRPr sz="2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50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AUKERATU ESALDI EGOKIA</a:t>
            </a: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: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498" name="Google Shape;1498;p50">
            <a:hlinkClick action="ppaction://hlinksldjump" r:id="rId3"/>
          </p:cNvPr>
          <p:cNvSpPr/>
          <p:nvPr/>
        </p:nvSpPr>
        <p:spPr>
          <a:xfrm>
            <a:off x="7224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Hemofilian koaguloak sortzen dira baina ez dute hemorragia gelditzen.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99" name="Google Shape;1499;p50">
            <a:hlinkClick action="ppaction://hlinksldjump" r:id="rId4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500" name="Google Shape;1500;p50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501" name="Google Shape;1501;p50">
              <a:hlinkClick action="ppaction://hlinksldjump" r:id="rId5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50">
              <a:hlinkClick action="ppaction://hlinksldjump" r:id="rId6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3" name="Google Shape;1503;p50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504" name="Google Shape;1504;p50">
              <a:hlinkClick action="ppaction://hlinksldjump" r:id="rId7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50">
              <a:hlinkClick action="ppaction://hlinksldjump" r:id="rId8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6" name="Google Shape;1506;p50">
            <a:hlinkClick action="ppaction://hlinksldjump" r:id="rId9"/>
          </p:cNvPr>
          <p:cNvSpPr/>
          <p:nvPr/>
        </p:nvSpPr>
        <p:spPr>
          <a:xfrm>
            <a:off x="33471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Hemofilia duen pertsona batek hemorragia bat gelditzeko gaitasun handia du.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507" name="Google Shape;1507;p50">
            <a:hlinkClick action="ppaction://hlinksldjump" r:id="rId10"/>
          </p:cNvPr>
          <p:cNvSpPr/>
          <p:nvPr/>
        </p:nvSpPr>
        <p:spPr>
          <a:xfrm>
            <a:off x="59718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Hemofilian, hemorragia gelditzeko gehiago tardatzen dela da arazo nagusia.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508" name="Google Shape;1508;p50">
            <a:hlinkClick action="ppaction://hlinksldjump" r:id="rId11"/>
          </p:cNvPr>
          <p:cNvSpPr/>
          <p:nvPr/>
        </p:nvSpPr>
        <p:spPr>
          <a:xfrm>
            <a:off x="17725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09" name="Google Shape;1509;p50">
            <a:hlinkClick action="ppaction://hlinksldjump" r:id="rId12"/>
          </p:cNvPr>
          <p:cNvSpPr/>
          <p:nvPr/>
        </p:nvSpPr>
        <p:spPr>
          <a:xfrm>
            <a:off x="70219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10" name="Google Shape;1510;p50">
            <a:hlinkClick action="ppaction://hlinksldjump" r:id="rId13"/>
          </p:cNvPr>
          <p:cNvSpPr/>
          <p:nvPr/>
        </p:nvSpPr>
        <p:spPr>
          <a:xfrm>
            <a:off x="43972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11" name="Google Shape;1511;p50"/>
          <p:cNvSpPr txBox="1"/>
          <p:nvPr>
            <p:ph type="title"/>
          </p:nvPr>
        </p:nvSpPr>
        <p:spPr>
          <a:xfrm>
            <a:off x="1153050" y="603350"/>
            <a:ext cx="7221000" cy="6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ZAINKETAK ETA TRATAMENDUA • 300 PUNTU</a:t>
            </a:r>
            <a:endParaRPr sz="23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51"/>
          <p:cNvSpPr/>
          <p:nvPr/>
        </p:nvSpPr>
        <p:spPr>
          <a:xfrm>
            <a:off x="7224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Hemofilian koaguloak sortzen dira baina ez dute hemorragia gelditzen.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517" name="Google Shape;1517;p51"/>
          <p:cNvSpPr/>
          <p:nvPr/>
        </p:nvSpPr>
        <p:spPr>
          <a:xfrm>
            <a:off x="33471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Hemofilia duen pertsona batek hemorragia bat gelditzeko gaitasun handia du.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518" name="Google Shape;1518;p51"/>
          <p:cNvSpPr/>
          <p:nvPr/>
        </p:nvSpPr>
        <p:spPr>
          <a:xfrm>
            <a:off x="59718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rgbClr val="B6D7A8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Hemofilian, hemorragia gelditzeko gehiago tardatzen dela da arazo nagusia.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519" name="Google Shape;1519;p51"/>
          <p:cNvSpPr/>
          <p:nvPr/>
        </p:nvSpPr>
        <p:spPr>
          <a:xfrm>
            <a:off x="17725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20" name="Google Shape;1520;p51"/>
          <p:cNvSpPr/>
          <p:nvPr/>
        </p:nvSpPr>
        <p:spPr>
          <a:xfrm>
            <a:off x="7021950" y="2208400"/>
            <a:ext cx="349500" cy="3495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21" name="Google Shape;1521;p51"/>
          <p:cNvSpPr/>
          <p:nvPr/>
        </p:nvSpPr>
        <p:spPr>
          <a:xfrm>
            <a:off x="43972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522" name="Google Shape;1522;p51"/>
          <p:cNvGrpSpPr/>
          <p:nvPr/>
        </p:nvGrpSpPr>
        <p:grpSpPr>
          <a:xfrm>
            <a:off x="6653344" y="2138292"/>
            <a:ext cx="1086711" cy="489717"/>
            <a:chOff x="6425170" y="2138292"/>
            <a:chExt cx="1086711" cy="489717"/>
          </a:xfrm>
        </p:grpSpPr>
        <p:grpSp>
          <p:nvGrpSpPr>
            <p:cNvPr id="1523" name="Google Shape;1523;p51"/>
            <p:cNvGrpSpPr/>
            <p:nvPr/>
          </p:nvGrpSpPr>
          <p:grpSpPr>
            <a:xfrm rot="5400000">
              <a:off x="7138692" y="2254820"/>
              <a:ext cx="489717" cy="256661"/>
              <a:chOff x="-497745" y="1219405"/>
              <a:chExt cx="489717" cy="256661"/>
            </a:xfrm>
          </p:grpSpPr>
          <p:cxnSp>
            <p:nvCxnSpPr>
              <p:cNvPr id="1524" name="Google Shape;1524;p51"/>
              <p:cNvCxnSpPr/>
              <p:nvPr/>
            </p:nvCxnSpPr>
            <p:spPr>
              <a:xfrm>
                <a:off x="-253026" y="12194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5" name="Google Shape;1525;p51"/>
              <p:cNvCxnSpPr/>
              <p:nvPr/>
            </p:nvCxnSpPr>
            <p:spPr>
              <a:xfrm>
                <a:off x="-55579" y="12986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6" name="Google Shape;1526;p51"/>
              <p:cNvCxnSpPr/>
              <p:nvPr/>
            </p:nvCxnSpPr>
            <p:spPr>
              <a:xfrm>
                <a:off x="-450345" y="12986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527" name="Google Shape;1527;p51"/>
            <p:cNvGrpSpPr/>
            <p:nvPr/>
          </p:nvGrpSpPr>
          <p:grpSpPr>
            <a:xfrm rot="-5400000">
              <a:off x="6308642" y="2254820"/>
              <a:ext cx="489717" cy="256661"/>
              <a:chOff x="-497745" y="2057605"/>
              <a:chExt cx="489717" cy="256661"/>
            </a:xfrm>
          </p:grpSpPr>
          <p:cxnSp>
            <p:nvCxnSpPr>
              <p:cNvPr id="1528" name="Google Shape;1528;p51"/>
              <p:cNvCxnSpPr/>
              <p:nvPr/>
            </p:nvCxnSpPr>
            <p:spPr>
              <a:xfrm>
                <a:off x="-253026" y="2057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9" name="Google Shape;1529;p51"/>
              <p:cNvCxnSpPr/>
              <p:nvPr/>
            </p:nvCxnSpPr>
            <p:spPr>
              <a:xfrm>
                <a:off x="-55579" y="2136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30" name="Google Shape;1530;p51"/>
              <p:cNvCxnSpPr/>
              <p:nvPr/>
            </p:nvCxnSpPr>
            <p:spPr>
              <a:xfrm>
                <a:off x="-450345" y="2136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531" name="Google Shape;1531;p51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OSO ONA! HORRELA JARRAITU!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532" name="Google Shape;1532;p51"/>
          <p:cNvSpPr/>
          <p:nvPr/>
        </p:nvSpPr>
        <p:spPr>
          <a:xfrm>
            <a:off x="1804788" y="1625226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3" name="Google Shape;1533;p51"/>
          <p:cNvGrpSpPr/>
          <p:nvPr/>
        </p:nvGrpSpPr>
        <p:grpSpPr>
          <a:xfrm>
            <a:off x="1846129" y="1700842"/>
            <a:ext cx="266924" cy="198624"/>
            <a:chOff x="5197967" y="3714018"/>
            <a:chExt cx="386455" cy="287569"/>
          </a:xfrm>
        </p:grpSpPr>
        <p:sp>
          <p:nvSpPr>
            <p:cNvPr id="1534" name="Google Shape;1534;p51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7" name="Google Shape;1537;p51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538" name="Google Shape;1538;p51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539" name="Google Shape;1539;p51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51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1" name="Google Shape;1541;p51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542" name="Google Shape;1542;p51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51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4" name="Google Shape;1544;p51"/>
          <p:cNvSpPr txBox="1"/>
          <p:nvPr>
            <p:ph type="title"/>
          </p:nvPr>
        </p:nvSpPr>
        <p:spPr>
          <a:xfrm>
            <a:off x="1200600" y="515025"/>
            <a:ext cx="7221000" cy="6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ZAINKETAK ETA TRATAMENDUA • 300 PUNTU</a:t>
            </a:r>
            <a:endParaRPr sz="2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52"/>
          <p:cNvSpPr/>
          <p:nvPr/>
        </p:nvSpPr>
        <p:spPr>
          <a:xfrm>
            <a:off x="7224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Hemofilian koaguloak sortzen dira baina ez dute hemorragia gelditzen.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550" name="Google Shape;1550;p52"/>
          <p:cNvSpPr/>
          <p:nvPr/>
        </p:nvSpPr>
        <p:spPr>
          <a:xfrm>
            <a:off x="33471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Hemofilia duen pertsona batek hemorragia bat gelditzeko gaitasun handia du.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551" name="Google Shape;1551;p52"/>
          <p:cNvSpPr/>
          <p:nvPr/>
        </p:nvSpPr>
        <p:spPr>
          <a:xfrm>
            <a:off x="59718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rgbClr val="FFE1D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Hemofilian, hemorragia gelditzeko gehiago tardatzen dela da arazo nagusia.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552" name="Google Shape;1552;p52"/>
          <p:cNvSpPr/>
          <p:nvPr/>
        </p:nvSpPr>
        <p:spPr>
          <a:xfrm>
            <a:off x="17725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53" name="Google Shape;1553;p52"/>
          <p:cNvSpPr/>
          <p:nvPr/>
        </p:nvSpPr>
        <p:spPr>
          <a:xfrm>
            <a:off x="7021950" y="2208400"/>
            <a:ext cx="349500" cy="3495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54" name="Google Shape;1554;p52"/>
          <p:cNvSpPr/>
          <p:nvPr/>
        </p:nvSpPr>
        <p:spPr>
          <a:xfrm>
            <a:off x="43972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555" name="Google Shape;1555;p52"/>
          <p:cNvGrpSpPr/>
          <p:nvPr/>
        </p:nvGrpSpPr>
        <p:grpSpPr>
          <a:xfrm>
            <a:off x="6653344" y="2138292"/>
            <a:ext cx="1086711" cy="489717"/>
            <a:chOff x="6425170" y="2138292"/>
            <a:chExt cx="1086711" cy="489717"/>
          </a:xfrm>
        </p:grpSpPr>
        <p:grpSp>
          <p:nvGrpSpPr>
            <p:cNvPr id="1556" name="Google Shape;1556;p52"/>
            <p:cNvGrpSpPr/>
            <p:nvPr/>
          </p:nvGrpSpPr>
          <p:grpSpPr>
            <a:xfrm rot="5400000">
              <a:off x="7138692" y="2254820"/>
              <a:ext cx="489717" cy="256661"/>
              <a:chOff x="-497745" y="1219405"/>
              <a:chExt cx="489717" cy="256661"/>
            </a:xfrm>
          </p:grpSpPr>
          <p:cxnSp>
            <p:nvCxnSpPr>
              <p:cNvPr id="1557" name="Google Shape;1557;p52"/>
              <p:cNvCxnSpPr/>
              <p:nvPr/>
            </p:nvCxnSpPr>
            <p:spPr>
              <a:xfrm>
                <a:off x="-253026" y="12194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8" name="Google Shape;1558;p52"/>
              <p:cNvCxnSpPr/>
              <p:nvPr/>
            </p:nvCxnSpPr>
            <p:spPr>
              <a:xfrm>
                <a:off x="-55579" y="12986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9" name="Google Shape;1559;p52"/>
              <p:cNvCxnSpPr/>
              <p:nvPr/>
            </p:nvCxnSpPr>
            <p:spPr>
              <a:xfrm>
                <a:off x="-450345" y="12986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560" name="Google Shape;1560;p52"/>
            <p:cNvGrpSpPr/>
            <p:nvPr/>
          </p:nvGrpSpPr>
          <p:grpSpPr>
            <a:xfrm rot="-5400000">
              <a:off x="6308642" y="2254820"/>
              <a:ext cx="489717" cy="256661"/>
              <a:chOff x="-497745" y="2057605"/>
              <a:chExt cx="489717" cy="256661"/>
            </a:xfrm>
          </p:grpSpPr>
          <p:cxnSp>
            <p:nvCxnSpPr>
              <p:cNvPr id="1561" name="Google Shape;1561;p52"/>
              <p:cNvCxnSpPr/>
              <p:nvPr/>
            </p:nvCxnSpPr>
            <p:spPr>
              <a:xfrm>
                <a:off x="-253026" y="2057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62" name="Google Shape;1562;p52"/>
              <p:cNvCxnSpPr/>
              <p:nvPr/>
            </p:nvCxnSpPr>
            <p:spPr>
              <a:xfrm>
                <a:off x="-55579" y="2136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63" name="Google Shape;1563;p52"/>
              <p:cNvCxnSpPr/>
              <p:nvPr/>
            </p:nvCxnSpPr>
            <p:spPr>
              <a:xfrm>
                <a:off x="-450345" y="2136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564" name="Google Shape;1564;p52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ZE PENA! EZ DUZU ASMATU!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565" name="Google Shape;1565;p52"/>
          <p:cNvSpPr/>
          <p:nvPr/>
        </p:nvSpPr>
        <p:spPr>
          <a:xfrm>
            <a:off x="1804788" y="1625226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6" name="Google Shape;1566;p52"/>
          <p:cNvGrpSpPr/>
          <p:nvPr/>
        </p:nvGrpSpPr>
        <p:grpSpPr>
          <a:xfrm>
            <a:off x="1879103" y="1700667"/>
            <a:ext cx="200893" cy="198617"/>
            <a:chOff x="5778658" y="3703488"/>
            <a:chExt cx="312140" cy="308603"/>
          </a:xfrm>
        </p:grpSpPr>
        <p:sp>
          <p:nvSpPr>
            <p:cNvPr id="1567" name="Google Shape;1567;p52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52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52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0" name="Google Shape;1570;p52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571" name="Google Shape;1571;p52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572" name="Google Shape;1572;p52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52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4" name="Google Shape;1574;p52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575" name="Google Shape;1575;p52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52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7" name="Google Shape;1577;p52"/>
          <p:cNvSpPr txBox="1"/>
          <p:nvPr>
            <p:ph type="title"/>
          </p:nvPr>
        </p:nvSpPr>
        <p:spPr>
          <a:xfrm>
            <a:off x="1200600" y="515025"/>
            <a:ext cx="7221000" cy="6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ZAINKETAK ETA TRATAMENDUA • 300 PUNTU</a:t>
            </a:r>
            <a:endParaRPr sz="2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53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NOLA LAGUNDU?</a:t>
            </a:r>
            <a:r>
              <a:rPr lang="en"/>
              <a:t> • 100 PUNTU</a:t>
            </a:r>
            <a:endParaRPr/>
          </a:p>
        </p:txBody>
      </p:sp>
      <p:sp>
        <p:nvSpPr>
          <p:cNvPr id="1583" name="Google Shape;1583;p53">
            <a:hlinkClick action="ppaction://hlinksldjump" r:id="rId3"/>
          </p:cNvPr>
          <p:cNvSpPr/>
          <p:nvPr/>
        </p:nvSpPr>
        <p:spPr>
          <a:xfrm>
            <a:off x="4845187" y="35145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Zuzena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84" name="Google Shape;1584;p53">
            <a:hlinkClick action="ppaction://hlinksldjump" r:id="rId4"/>
          </p:cNvPr>
          <p:cNvSpPr/>
          <p:nvPr/>
        </p:nvSpPr>
        <p:spPr>
          <a:xfrm>
            <a:off x="4913062" y="35844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85" name="Google Shape;1585;p53">
            <a:hlinkClick action="ppaction://hlinksldjump" r:id="rId5"/>
          </p:cNvPr>
          <p:cNvSpPr/>
          <p:nvPr/>
        </p:nvSpPr>
        <p:spPr>
          <a:xfrm>
            <a:off x="4845187" y="28614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Okerra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86" name="Google Shape;1586;p53">
            <a:hlinkClick action="ppaction://hlinksldjump" r:id="rId6"/>
          </p:cNvPr>
          <p:cNvSpPr/>
          <p:nvPr/>
        </p:nvSpPr>
        <p:spPr>
          <a:xfrm>
            <a:off x="4913062" y="29313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87" name="Google Shape;1587;p53">
            <a:hlinkClick action="ppaction://hlinksldjump" r:id="rId7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588" name="Google Shape;1588;p53"/>
          <p:cNvGrpSpPr/>
          <p:nvPr/>
        </p:nvGrpSpPr>
        <p:grpSpPr>
          <a:xfrm>
            <a:off x="5001694" y="4451938"/>
            <a:ext cx="257624" cy="160024"/>
            <a:chOff x="5001694" y="4451938"/>
            <a:chExt cx="257624" cy="160024"/>
          </a:xfrm>
        </p:grpSpPr>
        <p:sp>
          <p:nvSpPr>
            <p:cNvPr id="1589" name="Google Shape;1589;p53">
              <a:hlinkClick action="ppaction://hlinksldjump" r:id="rId8"/>
            </p:cNvPr>
            <p:cNvSpPr/>
            <p:nvPr/>
          </p:nvSpPr>
          <p:spPr>
            <a:xfrm>
              <a:off x="5001694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53">
              <a:hlinkClick action="ppaction://hlinksldjump" r:id="rId9"/>
            </p:cNvPr>
            <p:cNvSpPr/>
            <p:nvPr/>
          </p:nvSpPr>
          <p:spPr>
            <a:xfrm>
              <a:off x="5134347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1" name="Google Shape;1591;p53"/>
          <p:cNvGrpSpPr/>
          <p:nvPr/>
        </p:nvGrpSpPr>
        <p:grpSpPr>
          <a:xfrm>
            <a:off x="3884682" y="4451935"/>
            <a:ext cx="257624" cy="160030"/>
            <a:chOff x="3884682" y="4451935"/>
            <a:chExt cx="257624" cy="160030"/>
          </a:xfrm>
        </p:grpSpPr>
        <p:sp>
          <p:nvSpPr>
            <p:cNvPr id="1592" name="Google Shape;1592;p53">
              <a:hlinkClick action="ppaction://hlinksldjump" r:id="rId10"/>
            </p:cNvPr>
            <p:cNvSpPr/>
            <p:nvPr/>
          </p:nvSpPr>
          <p:spPr>
            <a:xfrm rot="-10799921">
              <a:off x="4017335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53">
              <a:hlinkClick action="ppaction://hlinksldjump" r:id="rId11"/>
            </p:cNvPr>
            <p:cNvSpPr/>
            <p:nvPr/>
          </p:nvSpPr>
          <p:spPr>
            <a:xfrm rot="-10799921">
              <a:off x="3884682" y="4451936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4" name="Google Shape;1594;p53"/>
          <p:cNvSpPr/>
          <p:nvPr/>
        </p:nvSpPr>
        <p:spPr>
          <a:xfrm>
            <a:off x="4845175" y="1368988"/>
            <a:ext cx="3679800" cy="1328700"/>
          </a:xfrm>
          <a:prstGeom prst="roundRect">
            <a:avLst>
              <a:gd fmla="val 23510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HEMARTROSIS AKUTUA SOR DAITEKE HEMOFILIAREN ONDORIOZ?</a:t>
            </a:r>
            <a:endParaRPr b="1" sz="18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595" name="Google Shape;1595;p53"/>
          <p:cNvSpPr/>
          <p:nvPr/>
        </p:nvSpPr>
        <p:spPr>
          <a:xfrm>
            <a:off x="986125" y="1553525"/>
            <a:ext cx="3302700" cy="2450400"/>
          </a:xfrm>
          <a:prstGeom prst="roundRect">
            <a:avLst>
              <a:gd fmla="val 5647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53"/>
          <p:cNvSpPr/>
          <p:nvPr/>
        </p:nvSpPr>
        <p:spPr>
          <a:xfrm>
            <a:off x="986125" y="1553525"/>
            <a:ext cx="3302700" cy="371400"/>
          </a:xfrm>
          <a:prstGeom prst="round2SameRect">
            <a:avLst>
              <a:gd fmla="val 36134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7" name="Google Shape;1597;p53"/>
          <p:cNvGrpSpPr/>
          <p:nvPr/>
        </p:nvGrpSpPr>
        <p:grpSpPr>
          <a:xfrm>
            <a:off x="3962962" y="1621475"/>
            <a:ext cx="237900" cy="235500"/>
            <a:chOff x="7569175" y="1212625"/>
            <a:chExt cx="237900" cy="235500"/>
          </a:xfrm>
        </p:grpSpPr>
        <p:sp>
          <p:nvSpPr>
            <p:cNvPr id="1598" name="Google Shape;1598;p53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53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00" name="Google Shape;1600;p5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21800" y="2088850"/>
            <a:ext cx="1711025" cy="171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5" name="Google Shape;935;p27"/>
          <p:cNvGrpSpPr/>
          <p:nvPr/>
        </p:nvGrpSpPr>
        <p:grpSpPr>
          <a:xfrm>
            <a:off x="590250" y="1553525"/>
            <a:ext cx="2449800" cy="3121200"/>
            <a:chOff x="590250" y="1553525"/>
            <a:chExt cx="2449800" cy="3121200"/>
          </a:xfrm>
        </p:grpSpPr>
        <p:sp>
          <p:nvSpPr>
            <p:cNvPr id="936" name="Google Shape;936;p27"/>
            <p:cNvSpPr/>
            <p:nvPr/>
          </p:nvSpPr>
          <p:spPr>
            <a:xfrm>
              <a:off x="590250" y="1553525"/>
              <a:ext cx="2449800" cy="3121200"/>
            </a:xfrm>
            <a:prstGeom prst="roundRect">
              <a:avLst>
                <a:gd fmla="val 5647" name="adj"/>
              </a:avLst>
            </a:pr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>
              <a:off x="590250" y="1553525"/>
              <a:ext cx="2449800" cy="371400"/>
            </a:xfrm>
            <a:prstGeom prst="round2SameRect">
              <a:avLst>
                <a:gd fmla="val 36134" name="adj1"/>
                <a:gd fmla="val 0" name="adj2"/>
              </a:avLst>
            </a:pr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8" name="Google Shape;938;p27"/>
          <p:cNvGrpSpPr/>
          <p:nvPr/>
        </p:nvGrpSpPr>
        <p:grpSpPr>
          <a:xfrm>
            <a:off x="6103961" y="1553525"/>
            <a:ext cx="2449800" cy="3121200"/>
            <a:chOff x="590250" y="1553525"/>
            <a:chExt cx="2449800" cy="3121200"/>
          </a:xfrm>
        </p:grpSpPr>
        <p:sp>
          <p:nvSpPr>
            <p:cNvPr id="939" name="Google Shape;939;p27"/>
            <p:cNvSpPr/>
            <p:nvPr/>
          </p:nvSpPr>
          <p:spPr>
            <a:xfrm>
              <a:off x="590250" y="1553525"/>
              <a:ext cx="2449800" cy="3121200"/>
            </a:xfrm>
            <a:prstGeom prst="roundRect">
              <a:avLst>
                <a:gd fmla="val 5647" name="adj"/>
              </a:avLst>
            </a:prstGeom>
            <a:solidFill>
              <a:schemeClr val="accent5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590250" y="1553525"/>
              <a:ext cx="2449800" cy="371400"/>
            </a:xfrm>
            <a:prstGeom prst="round2SameRect">
              <a:avLst>
                <a:gd fmla="val 36134" name="adj1"/>
                <a:gd fmla="val 0" name="adj2"/>
              </a:avLst>
            </a:prstGeom>
            <a:solidFill>
              <a:schemeClr val="accent5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1" name="Google Shape;941;p27"/>
          <p:cNvSpPr txBox="1"/>
          <p:nvPr>
            <p:ph idx="1" type="subTitle"/>
          </p:nvPr>
        </p:nvSpPr>
        <p:spPr>
          <a:xfrm>
            <a:off x="590250" y="3837425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ZALDIA</a:t>
            </a:r>
            <a:endParaRPr/>
          </a:p>
        </p:txBody>
      </p:sp>
      <p:sp>
        <p:nvSpPr>
          <p:cNvPr id="942" name="Google Shape;942;p27"/>
          <p:cNvSpPr txBox="1"/>
          <p:nvPr>
            <p:ph idx="3" type="subTitle"/>
          </p:nvPr>
        </p:nvSpPr>
        <p:spPr>
          <a:xfrm>
            <a:off x="3347100" y="3712850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TXERRIA</a:t>
            </a:r>
            <a:endParaRPr/>
          </a:p>
        </p:txBody>
      </p:sp>
      <p:sp>
        <p:nvSpPr>
          <p:cNvPr id="943" name="Google Shape;943;p27"/>
          <p:cNvSpPr txBox="1"/>
          <p:nvPr>
            <p:ph idx="5" type="subTitle"/>
          </p:nvPr>
        </p:nvSpPr>
        <p:spPr>
          <a:xfrm>
            <a:off x="6103961" y="3837425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UNTXIA</a:t>
            </a:r>
            <a:endParaRPr/>
          </a:p>
        </p:txBody>
      </p:sp>
      <p:grpSp>
        <p:nvGrpSpPr>
          <p:cNvPr id="944" name="Google Shape;944;p27"/>
          <p:cNvGrpSpPr/>
          <p:nvPr/>
        </p:nvGrpSpPr>
        <p:grpSpPr>
          <a:xfrm>
            <a:off x="3347100" y="1553525"/>
            <a:ext cx="2449800" cy="3121200"/>
            <a:chOff x="590250" y="1553525"/>
            <a:chExt cx="2449800" cy="3121200"/>
          </a:xfrm>
        </p:grpSpPr>
        <p:sp>
          <p:nvSpPr>
            <p:cNvPr id="945" name="Google Shape;945;p27"/>
            <p:cNvSpPr/>
            <p:nvPr/>
          </p:nvSpPr>
          <p:spPr>
            <a:xfrm>
              <a:off x="590250" y="1553525"/>
              <a:ext cx="2449800" cy="3121200"/>
            </a:xfrm>
            <a:prstGeom prst="roundRect">
              <a:avLst>
                <a:gd fmla="val 5647" name="adj"/>
              </a:avLst>
            </a:prstGeom>
            <a:solidFill>
              <a:schemeClr val="accent3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7"/>
            <p:cNvSpPr/>
            <p:nvPr/>
          </p:nvSpPr>
          <p:spPr>
            <a:xfrm>
              <a:off x="590250" y="1553525"/>
              <a:ext cx="2449800" cy="371400"/>
            </a:xfrm>
            <a:prstGeom prst="round2SameRect">
              <a:avLst>
                <a:gd fmla="val 36134" name="adj1"/>
                <a:gd fmla="val 0" name="adj2"/>
              </a:avLst>
            </a:prstGeom>
            <a:solidFill>
              <a:schemeClr val="accent3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7" name="Google Shape;947;p27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TALDEAK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8" name="Google Shape;9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190" y="2196226"/>
            <a:ext cx="1073924" cy="126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935562" y="2196225"/>
            <a:ext cx="1320325" cy="143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9315" y="2243401"/>
            <a:ext cx="979076" cy="12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27"/>
          <p:cNvSpPr txBox="1"/>
          <p:nvPr>
            <p:ph idx="5" type="subTitle"/>
          </p:nvPr>
        </p:nvSpPr>
        <p:spPr>
          <a:xfrm>
            <a:off x="3347111" y="3837425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TXERRIA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54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NOLA LAGUNDU?</a:t>
            </a:r>
            <a:r>
              <a:rPr lang="en"/>
              <a:t> • 100 PUNTU</a:t>
            </a:r>
            <a:endParaRPr/>
          </a:p>
        </p:txBody>
      </p:sp>
      <p:sp>
        <p:nvSpPr>
          <p:cNvPr id="1606" name="Google Shape;1606;p54"/>
          <p:cNvSpPr/>
          <p:nvPr/>
        </p:nvSpPr>
        <p:spPr>
          <a:xfrm>
            <a:off x="4845187" y="3514550"/>
            <a:ext cx="3302700" cy="489300"/>
          </a:xfrm>
          <a:prstGeom prst="roundRect">
            <a:avLst>
              <a:gd fmla="val 50000" name="adj"/>
            </a:avLst>
          </a:prstGeom>
          <a:solidFill>
            <a:srgbClr val="D9EAD3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Zuzena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07" name="Google Shape;1607;p54"/>
          <p:cNvSpPr/>
          <p:nvPr/>
        </p:nvSpPr>
        <p:spPr>
          <a:xfrm>
            <a:off x="4913062" y="3584450"/>
            <a:ext cx="349500" cy="349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08" name="Google Shape;1608;p54"/>
          <p:cNvSpPr/>
          <p:nvPr/>
        </p:nvSpPr>
        <p:spPr>
          <a:xfrm>
            <a:off x="4845187" y="28614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Okerra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09" name="Google Shape;1609;p54"/>
          <p:cNvSpPr/>
          <p:nvPr/>
        </p:nvSpPr>
        <p:spPr>
          <a:xfrm>
            <a:off x="4913062" y="29313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10" name="Google Shape;1610;p54"/>
          <p:cNvSpPr/>
          <p:nvPr/>
        </p:nvSpPr>
        <p:spPr>
          <a:xfrm>
            <a:off x="4845175" y="1555325"/>
            <a:ext cx="3302700" cy="1142400"/>
          </a:xfrm>
          <a:prstGeom prst="roundRect">
            <a:avLst>
              <a:gd fmla="val 23510" name="adj"/>
            </a:avLst>
          </a:prstGeom>
          <a:solidFill>
            <a:srgbClr val="B6D7A8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PRIMERAN!! BESTE 100 PUNTU GEHIAGO</a:t>
            </a:r>
            <a:endParaRPr b="1" sz="20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611" name="Google Shape;1611;p54"/>
          <p:cNvSpPr/>
          <p:nvPr/>
        </p:nvSpPr>
        <p:spPr>
          <a:xfrm>
            <a:off x="986125" y="1553525"/>
            <a:ext cx="3302700" cy="2450400"/>
          </a:xfrm>
          <a:prstGeom prst="roundRect">
            <a:avLst>
              <a:gd fmla="val 5647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2" name="Google Shape;1612;p54"/>
          <p:cNvSpPr/>
          <p:nvPr/>
        </p:nvSpPr>
        <p:spPr>
          <a:xfrm>
            <a:off x="986125" y="1553525"/>
            <a:ext cx="3302700" cy="371400"/>
          </a:xfrm>
          <a:prstGeom prst="round2SameRect">
            <a:avLst>
              <a:gd fmla="val 36134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3" name="Google Shape;1613;p54"/>
          <p:cNvGrpSpPr/>
          <p:nvPr/>
        </p:nvGrpSpPr>
        <p:grpSpPr>
          <a:xfrm>
            <a:off x="3962962" y="1621475"/>
            <a:ext cx="237900" cy="235500"/>
            <a:chOff x="7569175" y="1212625"/>
            <a:chExt cx="237900" cy="235500"/>
          </a:xfrm>
        </p:grpSpPr>
        <p:sp>
          <p:nvSpPr>
            <p:cNvPr id="1614" name="Google Shape;1614;p54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54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6" name="Google Shape;1616;p54"/>
          <p:cNvGrpSpPr/>
          <p:nvPr/>
        </p:nvGrpSpPr>
        <p:grpSpPr>
          <a:xfrm>
            <a:off x="4467270" y="3514530"/>
            <a:ext cx="4058511" cy="489717"/>
            <a:chOff x="4884732" y="2675167"/>
            <a:chExt cx="4058511" cy="489717"/>
          </a:xfrm>
        </p:grpSpPr>
        <p:grpSp>
          <p:nvGrpSpPr>
            <p:cNvPr id="1617" name="Google Shape;1617;p54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618" name="Google Shape;1618;p54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19" name="Google Shape;1619;p54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20" name="Google Shape;1620;p54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621" name="Google Shape;1621;p54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622" name="Google Shape;1622;p54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23" name="Google Shape;1623;p54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24" name="Google Shape;1624;p54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625" name="Google Shape;1625;p54"/>
          <p:cNvSpPr/>
          <p:nvPr/>
        </p:nvSpPr>
        <p:spPr>
          <a:xfrm>
            <a:off x="4343950" y="1872975"/>
            <a:ext cx="569100" cy="592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26" name="Google Shape;1626;p54"/>
          <p:cNvGrpSpPr/>
          <p:nvPr/>
        </p:nvGrpSpPr>
        <p:grpSpPr>
          <a:xfrm>
            <a:off x="4449757" y="2026435"/>
            <a:ext cx="357471" cy="285297"/>
            <a:chOff x="5197967" y="3714018"/>
            <a:chExt cx="386455" cy="287569"/>
          </a:xfrm>
        </p:grpSpPr>
        <p:sp>
          <p:nvSpPr>
            <p:cNvPr id="1627" name="Google Shape;1627;p54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54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54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0" name="Google Shape;1630;p54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31" name="Google Shape;1631;p54"/>
          <p:cNvGrpSpPr/>
          <p:nvPr/>
        </p:nvGrpSpPr>
        <p:grpSpPr>
          <a:xfrm>
            <a:off x="5001694" y="4451938"/>
            <a:ext cx="257624" cy="160024"/>
            <a:chOff x="5001694" y="4451938"/>
            <a:chExt cx="257624" cy="160024"/>
          </a:xfrm>
        </p:grpSpPr>
        <p:sp>
          <p:nvSpPr>
            <p:cNvPr id="1632" name="Google Shape;1632;p54">
              <a:hlinkClick action="ppaction://hlinksldjump" r:id="rId4"/>
            </p:cNvPr>
            <p:cNvSpPr/>
            <p:nvPr/>
          </p:nvSpPr>
          <p:spPr>
            <a:xfrm>
              <a:off x="5001694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54">
              <a:hlinkClick action="ppaction://hlinksldjump" r:id="rId5"/>
            </p:cNvPr>
            <p:cNvSpPr/>
            <p:nvPr/>
          </p:nvSpPr>
          <p:spPr>
            <a:xfrm>
              <a:off x="5134347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4" name="Google Shape;1634;p54"/>
          <p:cNvGrpSpPr/>
          <p:nvPr/>
        </p:nvGrpSpPr>
        <p:grpSpPr>
          <a:xfrm>
            <a:off x="3884682" y="4451935"/>
            <a:ext cx="257624" cy="160030"/>
            <a:chOff x="3884682" y="4451935"/>
            <a:chExt cx="257624" cy="160030"/>
          </a:xfrm>
        </p:grpSpPr>
        <p:sp>
          <p:nvSpPr>
            <p:cNvPr id="1635" name="Google Shape;1635;p54">
              <a:hlinkClick action="ppaction://hlinksldjump" r:id="rId6"/>
            </p:cNvPr>
            <p:cNvSpPr/>
            <p:nvPr/>
          </p:nvSpPr>
          <p:spPr>
            <a:xfrm rot="-10799921">
              <a:off x="4017335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54">
              <a:hlinkClick action="ppaction://hlinksldjump" r:id="rId7"/>
            </p:cNvPr>
            <p:cNvSpPr/>
            <p:nvPr/>
          </p:nvSpPr>
          <p:spPr>
            <a:xfrm rot="-10799921">
              <a:off x="3884682" y="4451936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37" name="Google Shape;1637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21800" y="2088850"/>
            <a:ext cx="1711025" cy="171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55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NOLA LAGUNDU?</a:t>
            </a:r>
            <a:r>
              <a:rPr lang="en"/>
              <a:t> • 100 PUNTU</a:t>
            </a:r>
            <a:endParaRPr/>
          </a:p>
        </p:txBody>
      </p:sp>
      <p:sp>
        <p:nvSpPr>
          <p:cNvPr id="1643" name="Google Shape;1643;p55"/>
          <p:cNvSpPr/>
          <p:nvPr/>
        </p:nvSpPr>
        <p:spPr>
          <a:xfrm>
            <a:off x="4845187" y="35145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Zuzena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44" name="Google Shape;1644;p55"/>
          <p:cNvSpPr/>
          <p:nvPr/>
        </p:nvSpPr>
        <p:spPr>
          <a:xfrm>
            <a:off x="4913062" y="3584450"/>
            <a:ext cx="349500" cy="3495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45" name="Google Shape;1645;p55"/>
          <p:cNvSpPr/>
          <p:nvPr/>
        </p:nvSpPr>
        <p:spPr>
          <a:xfrm>
            <a:off x="4845187" y="28614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Okerra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46" name="Google Shape;1646;p55"/>
          <p:cNvSpPr/>
          <p:nvPr/>
        </p:nvSpPr>
        <p:spPr>
          <a:xfrm>
            <a:off x="4913062" y="29313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47" name="Google Shape;1647;p55"/>
          <p:cNvSpPr/>
          <p:nvPr/>
        </p:nvSpPr>
        <p:spPr>
          <a:xfrm>
            <a:off x="4845175" y="1555325"/>
            <a:ext cx="3302700" cy="1142400"/>
          </a:xfrm>
          <a:prstGeom prst="roundRect">
            <a:avLst>
              <a:gd fmla="val 2351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OHH! ZURE ERANTZUNA EZ DAGO ONDO</a:t>
            </a:r>
            <a:endParaRPr b="1" sz="21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648" name="Google Shape;1648;p55"/>
          <p:cNvSpPr/>
          <p:nvPr/>
        </p:nvSpPr>
        <p:spPr>
          <a:xfrm>
            <a:off x="986125" y="1553525"/>
            <a:ext cx="3302700" cy="2450400"/>
          </a:xfrm>
          <a:prstGeom prst="roundRect">
            <a:avLst>
              <a:gd fmla="val 5647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9" name="Google Shape;1649;p55"/>
          <p:cNvSpPr/>
          <p:nvPr/>
        </p:nvSpPr>
        <p:spPr>
          <a:xfrm>
            <a:off x="986125" y="1553525"/>
            <a:ext cx="3302700" cy="371400"/>
          </a:xfrm>
          <a:prstGeom prst="round2SameRect">
            <a:avLst>
              <a:gd fmla="val 36134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0" name="Google Shape;1650;p55"/>
          <p:cNvGrpSpPr/>
          <p:nvPr/>
        </p:nvGrpSpPr>
        <p:grpSpPr>
          <a:xfrm>
            <a:off x="3962962" y="1621475"/>
            <a:ext cx="237900" cy="235500"/>
            <a:chOff x="7569175" y="1212625"/>
            <a:chExt cx="237900" cy="235500"/>
          </a:xfrm>
        </p:grpSpPr>
        <p:sp>
          <p:nvSpPr>
            <p:cNvPr id="1651" name="Google Shape;1651;p55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55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3" name="Google Shape;1653;p55"/>
          <p:cNvGrpSpPr/>
          <p:nvPr/>
        </p:nvGrpSpPr>
        <p:grpSpPr>
          <a:xfrm>
            <a:off x="4467270" y="3514530"/>
            <a:ext cx="4058511" cy="489717"/>
            <a:chOff x="4884732" y="2675167"/>
            <a:chExt cx="4058511" cy="489717"/>
          </a:xfrm>
        </p:grpSpPr>
        <p:grpSp>
          <p:nvGrpSpPr>
            <p:cNvPr id="1654" name="Google Shape;1654;p55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655" name="Google Shape;1655;p55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6" name="Google Shape;1656;p55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7" name="Google Shape;1657;p55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658" name="Google Shape;1658;p55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659" name="Google Shape;1659;p55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60" name="Google Shape;1660;p55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61" name="Google Shape;1661;p55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662" name="Google Shape;1662;p55"/>
          <p:cNvSpPr/>
          <p:nvPr/>
        </p:nvSpPr>
        <p:spPr>
          <a:xfrm>
            <a:off x="4467275" y="1800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3" name="Google Shape;1663;p55"/>
          <p:cNvGrpSpPr/>
          <p:nvPr/>
        </p:nvGrpSpPr>
        <p:grpSpPr>
          <a:xfrm>
            <a:off x="4606098" y="1941416"/>
            <a:ext cx="374724" cy="370478"/>
            <a:chOff x="5778658" y="3703488"/>
            <a:chExt cx="312140" cy="308603"/>
          </a:xfrm>
        </p:grpSpPr>
        <p:sp>
          <p:nvSpPr>
            <p:cNvPr id="1664" name="Google Shape;1664;p55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55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55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7" name="Google Shape;1667;p55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68" name="Google Shape;1668;p55"/>
          <p:cNvGrpSpPr/>
          <p:nvPr/>
        </p:nvGrpSpPr>
        <p:grpSpPr>
          <a:xfrm>
            <a:off x="5001694" y="4451938"/>
            <a:ext cx="257624" cy="160024"/>
            <a:chOff x="5001694" y="4451938"/>
            <a:chExt cx="257624" cy="160024"/>
          </a:xfrm>
        </p:grpSpPr>
        <p:sp>
          <p:nvSpPr>
            <p:cNvPr id="1669" name="Google Shape;1669;p55">
              <a:hlinkClick action="ppaction://hlinksldjump" r:id="rId4"/>
            </p:cNvPr>
            <p:cNvSpPr/>
            <p:nvPr/>
          </p:nvSpPr>
          <p:spPr>
            <a:xfrm>
              <a:off x="5001694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55">
              <a:hlinkClick action="ppaction://hlinksldjump" r:id="rId5"/>
            </p:cNvPr>
            <p:cNvSpPr/>
            <p:nvPr/>
          </p:nvSpPr>
          <p:spPr>
            <a:xfrm>
              <a:off x="5134347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1" name="Google Shape;1671;p55"/>
          <p:cNvGrpSpPr/>
          <p:nvPr/>
        </p:nvGrpSpPr>
        <p:grpSpPr>
          <a:xfrm>
            <a:off x="3884682" y="4451935"/>
            <a:ext cx="257624" cy="160030"/>
            <a:chOff x="3884682" y="4451935"/>
            <a:chExt cx="257624" cy="160030"/>
          </a:xfrm>
        </p:grpSpPr>
        <p:sp>
          <p:nvSpPr>
            <p:cNvPr id="1672" name="Google Shape;1672;p55">
              <a:hlinkClick action="ppaction://hlinksldjump" r:id="rId6"/>
            </p:cNvPr>
            <p:cNvSpPr/>
            <p:nvPr/>
          </p:nvSpPr>
          <p:spPr>
            <a:xfrm rot="-10799921">
              <a:off x="4017335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55">
              <a:hlinkClick action="ppaction://hlinksldjump" r:id="rId7"/>
            </p:cNvPr>
            <p:cNvSpPr/>
            <p:nvPr/>
          </p:nvSpPr>
          <p:spPr>
            <a:xfrm rot="-10799921">
              <a:off x="3884682" y="4451936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74" name="Google Shape;1674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21800" y="2088850"/>
            <a:ext cx="1711025" cy="171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56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NOLA LAGUNDU?</a:t>
            </a:r>
            <a:r>
              <a:rPr lang="en"/>
              <a:t> • 200 PUNTU</a:t>
            </a:r>
            <a:endParaRPr/>
          </a:p>
        </p:txBody>
      </p:sp>
      <p:sp>
        <p:nvSpPr>
          <p:cNvPr id="1680" name="Google Shape;1680;p56"/>
          <p:cNvSpPr/>
          <p:nvPr/>
        </p:nvSpPr>
        <p:spPr>
          <a:xfrm>
            <a:off x="986125" y="1880525"/>
            <a:ext cx="3302700" cy="2195100"/>
          </a:xfrm>
          <a:prstGeom prst="roundRect">
            <a:avLst>
              <a:gd fmla="val 12107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Coiny"/>
                <a:ea typeface="Coiny"/>
                <a:cs typeface="Coiny"/>
                <a:sym typeface="Coiny"/>
              </a:rPr>
              <a:t>ZER EGINGO DUGU GAIXOAK KOLPE BAT HARTU ETA HEMATOMA (MORETOI) TXIKI BAT BADU?</a:t>
            </a:r>
            <a:endParaRPr b="1" sz="190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681" name="Google Shape;1681;p56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2" name="Google Shape;1682;p56">
            <a:hlinkClick action="ppaction://hlinksldjump" r:id="rId3"/>
          </p:cNvPr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Gunean beroa jarriko dugu.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683" name="Google Shape;1683;p56">
            <a:hlinkClick action="ppaction://hlinksldjump" r:id="rId4"/>
          </p:cNvPr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84" name="Google Shape;1684;p56">
            <a:hlinkClick action="ppaction://hlinksldjump" r:id="rId5"/>
          </p:cNvPr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Ez da ezer berezirik egin behar, moretoia bere kabuz sendatuko da.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685" name="Google Shape;1685;p56">
            <a:hlinkClick action="ppaction://hlinksldjump" r:id="rId6"/>
          </p:cNvPr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86" name="Google Shape;1686;p56">
            <a:hlinkClick action="ppaction://hlinksldjump" r:id="rId7"/>
          </p:cNvPr>
          <p:cNvSpPr/>
          <p:nvPr/>
        </p:nvSpPr>
        <p:spPr>
          <a:xfrm>
            <a:off x="4845175" y="2620775"/>
            <a:ext cx="3302700" cy="5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Kolpeko gunean hotza jarri eta medikuari deitu gaixoak min handia badu.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687" name="Google Shape;1687;p56">
            <a:hlinkClick action="ppaction://hlinksldjump" r:id="rId8"/>
          </p:cNvPr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88" name="Google Shape;1688;p56">
            <a:hlinkClick action="ppaction://hlinksldjump" r:id="rId9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89" name="Google Shape;1689;p56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690" name="Google Shape;1690;p56">
              <a:hlinkClick action="ppaction://hlinksldjump" r:id="rId10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56">
              <a:hlinkClick action="ppaction://hlinksldjump" r:id="rId11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2" name="Google Shape;1692;p56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693" name="Google Shape;1693;p56">
              <a:hlinkClick action="ppaction://hlinksldjump" r:id="rId12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56">
              <a:hlinkClick action="ppaction://hlinksldjump" r:id="rId13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95" name="Google Shape;1695;p5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429375" y="1680300"/>
            <a:ext cx="434100" cy="4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57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NOLA LAGUNDU?</a:t>
            </a:r>
            <a:r>
              <a:rPr lang="en"/>
              <a:t> • 200 PUNTU</a:t>
            </a:r>
            <a:endParaRPr/>
          </a:p>
        </p:txBody>
      </p:sp>
      <p:sp>
        <p:nvSpPr>
          <p:cNvPr id="1701" name="Google Shape;1701;p57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fmla="val 12107" name="adj"/>
            </a:avLst>
          </a:prstGeom>
          <a:solidFill>
            <a:srgbClr val="B6D7A8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PRIMERAN! HORRELA JARRAITU!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702" name="Google Shape;1702;p57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3" name="Google Shape;1703;p57"/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Gunean beroa jarriko dugu.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4" name="Google Shape;1704;p57"/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05" name="Google Shape;1705;p57"/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Ez da ezer berezirik egin behar, moretoia bere kabuz sendatuko da.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6" name="Google Shape;1706;p57"/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07" name="Google Shape;1707;p57"/>
          <p:cNvSpPr/>
          <p:nvPr/>
        </p:nvSpPr>
        <p:spPr>
          <a:xfrm>
            <a:off x="4845175" y="2594675"/>
            <a:ext cx="3302700" cy="592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Kolpeko gunean hotza jarri eta medikuari deitu gaixoak min handia badu.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8" name="Google Shape;1708;p57"/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709" name="Google Shape;1709;p57"/>
          <p:cNvGrpSpPr/>
          <p:nvPr/>
        </p:nvGrpSpPr>
        <p:grpSpPr>
          <a:xfrm>
            <a:off x="4467270" y="2697354"/>
            <a:ext cx="4058511" cy="489717"/>
            <a:chOff x="4884732" y="2675167"/>
            <a:chExt cx="4058511" cy="489717"/>
          </a:xfrm>
        </p:grpSpPr>
        <p:grpSp>
          <p:nvGrpSpPr>
            <p:cNvPr id="1710" name="Google Shape;1710;p57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711" name="Google Shape;1711;p57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12" name="Google Shape;1712;p57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13" name="Google Shape;1713;p57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714" name="Google Shape;1714;p57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715" name="Google Shape;1715;p57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16" name="Google Shape;1716;p57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17" name="Google Shape;1717;p57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718" name="Google Shape;1718;p57"/>
          <p:cNvGrpSpPr/>
          <p:nvPr/>
        </p:nvGrpSpPr>
        <p:grpSpPr>
          <a:xfrm>
            <a:off x="2388540" y="1695300"/>
            <a:ext cx="497870" cy="370475"/>
            <a:chOff x="5197967" y="3714018"/>
            <a:chExt cx="386455" cy="287569"/>
          </a:xfrm>
        </p:grpSpPr>
        <p:sp>
          <p:nvSpPr>
            <p:cNvPr id="1719" name="Google Shape;1719;p57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57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57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2" name="Google Shape;1722;p57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723" name="Google Shape;1723;p57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724" name="Google Shape;1724;p57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57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6" name="Google Shape;1726;p57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727" name="Google Shape;1727;p57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57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58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NOLA LAGUNDU?</a:t>
            </a:r>
            <a:r>
              <a:rPr lang="en"/>
              <a:t> • 200 PUNTU</a:t>
            </a:r>
            <a:endParaRPr/>
          </a:p>
        </p:txBody>
      </p:sp>
      <p:sp>
        <p:nvSpPr>
          <p:cNvPr id="1734" name="Google Shape;1734;p5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fmla="val 12107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EZ DUZU ASMATU! BAINA SEGI AURRERA!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735" name="Google Shape;1735;p5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6" name="Google Shape;1736;p58"/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Gunean beroa jarriko dugu.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37" name="Google Shape;1737;p58"/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38" name="Google Shape;1738;p58"/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Ez da ezer berezirik egin behar, moretoia bere kabuz sendatuko da.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39" name="Google Shape;1739;p58"/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40" name="Google Shape;1740;p58"/>
          <p:cNvSpPr/>
          <p:nvPr/>
        </p:nvSpPr>
        <p:spPr>
          <a:xfrm>
            <a:off x="4845175" y="2616275"/>
            <a:ext cx="3302700" cy="592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Kolpeko gunean hotza jarri eta medikuari deitu gaixoak min handia badu.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41" name="Google Shape;1741;p58"/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742" name="Google Shape;1742;p58"/>
          <p:cNvGrpSpPr/>
          <p:nvPr/>
        </p:nvGrpSpPr>
        <p:grpSpPr>
          <a:xfrm>
            <a:off x="4467270" y="2697354"/>
            <a:ext cx="4058511" cy="489717"/>
            <a:chOff x="4884732" y="2675167"/>
            <a:chExt cx="4058511" cy="489717"/>
          </a:xfrm>
        </p:grpSpPr>
        <p:grpSp>
          <p:nvGrpSpPr>
            <p:cNvPr id="1743" name="Google Shape;1743;p58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744" name="Google Shape;1744;p58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45" name="Google Shape;1745;p58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46" name="Google Shape;1746;p58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747" name="Google Shape;1747;p58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748" name="Google Shape;1748;p58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49" name="Google Shape;1749;p58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50" name="Google Shape;1750;p58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751" name="Google Shape;1751;p58"/>
          <p:cNvGrpSpPr/>
          <p:nvPr/>
        </p:nvGrpSpPr>
        <p:grpSpPr>
          <a:xfrm>
            <a:off x="2436419" y="1681751"/>
            <a:ext cx="402129" cy="397574"/>
            <a:chOff x="5778658" y="3703488"/>
            <a:chExt cx="312140" cy="308603"/>
          </a:xfrm>
        </p:grpSpPr>
        <p:sp>
          <p:nvSpPr>
            <p:cNvPr id="1752" name="Google Shape;1752;p58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58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58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5" name="Google Shape;1755;p58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756" name="Google Shape;1756;p58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757" name="Google Shape;1757;p58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58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9" name="Google Shape;1759;p58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760" name="Google Shape;1760;p58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58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59"/>
          <p:cNvSpPr/>
          <p:nvPr/>
        </p:nvSpPr>
        <p:spPr>
          <a:xfrm>
            <a:off x="722400" y="2208400"/>
            <a:ext cx="3566400" cy="1795500"/>
          </a:xfrm>
          <a:prstGeom prst="roundRect">
            <a:avLst>
              <a:gd fmla="val 1210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767" name="Google Shape;1767;p59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NOLA LAGUNDU?</a:t>
            </a:r>
            <a:r>
              <a:rPr lang="en"/>
              <a:t> • 300 PUNTU</a:t>
            </a:r>
            <a:endParaRPr/>
          </a:p>
        </p:txBody>
      </p:sp>
      <p:sp>
        <p:nvSpPr>
          <p:cNvPr id="1768" name="Google Shape;1768;p59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769" name="Google Shape;1769;p59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770" name="Google Shape;1770;p59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59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2" name="Google Shape;1772;p59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773" name="Google Shape;1773;p59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59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5" name="Google Shape;1775;p59"/>
          <p:cNvSpPr/>
          <p:nvPr/>
        </p:nvSpPr>
        <p:spPr>
          <a:xfrm>
            <a:off x="722400" y="1392725"/>
            <a:ext cx="7699200" cy="6897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ZER </a:t>
            </a:r>
            <a:r>
              <a:rPr b="1" lang="en" sz="2200" u="sng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EZ</a:t>
            </a: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 EGIN ODOL GALERA HANDI BATEN AURREAN…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776" name="Google Shape;1776;p59">
            <a:hlinkClick action="ppaction://hlinksldjump" r:id="rId8"/>
          </p:cNvPr>
          <p:cNvSpPr/>
          <p:nvPr/>
        </p:nvSpPr>
        <p:spPr>
          <a:xfrm>
            <a:off x="4439575" y="220840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Zauria dagoen gorputz adarra igota jarriko dugu.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777" name="Google Shape;1777;p59">
            <a:hlinkClick action="ppaction://hlinksldjump" r:id="rId9"/>
          </p:cNvPr>
          <p:cNvSpPr/>
          <p:nvPr/>
        </p:nvSpPr>
        <p:spPr>
          <a:xfrm>
            <a:off x="4507462" y="227831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78" name="Google Shape;1778;p59">
            <a:hlinkClick action="ppaction://hlinksldjump" r:id="rId10"/>
          </p:cNvPr>
          <p:cNvSpPr/>
          <p:nvPr/>
        </p:nvSpPr>
        <p:spPr>
          <a:xfrm>
            <a:off x="4439575" y="351455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Ez dugu ezer egingo anbulantzia iritsi arte.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79" name="Google Shape;1779;p59">
            <a:hlinkClick action="ppaction://hlinksldjump" r:id="rId11"/>
          </p:cNvPr>
          <p:cNvSpPr/>
          <p:nvPr/>
        </p:nvSpPr>
        <p:spPr>
          <a:xfrm>
            <a:off x="4507462" y="358446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80" name="Google Shape;1780;p59">
            <a:hlinkClick action="ppaction://hlinksldjump" r:id="rId12"/>
          </p:cNvPr>
          <p:cNvSpPr/>
          <p:nvPr/>
        </p:nvSpPr>
        <p:spPr>
          <a:xfrm>
            <a:off x="4439575" y="2861475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Zaurian presioa egin.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781" name="Google Shape;1781;p59">
            <a:hlinkClick action="ppaction://hlinksldjump" r:id="rId13"/>
          </p:cNvPr>
          <p:cNvSpPr/>
          <p:nvPr/>
        </p:nvSpPr>
        <p:spPr>
          <a:xfrm>
            <a:off x="4507462" y="2931387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82" name="Google Shape;1782;p59"/>
          <p:cNvSpPr txBox="1"/>
          <p:nvPr/>
        </p:nvSpPr>
        <p:spPr>
          <a:xfrm>
            <a:off x="1493100" y="3238415"/>
            <a:ext cx="20250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83" name="Google Shape;1783;p5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19788" y="2320313"/>
            <a:ext cx="1571625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7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60"/>
          <p:cNvSpPr/>
          <p:nvPr/>
        </p:nvSpPr>
        <p:spPr>
          <a:xfrm>
            <a:off x="722400" y="2208400"/>
            <a:ext cx="3566400" cy="1795500"/>
          </a:xfrm>
          <a:prstGeom prst="roundRect">
            <a:avLst>
              <a:gd fmla="val 1210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789" name="Google Shape;1789;p60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NOLA LAGUNDU?</a:t>
            </a:r>
            <a:r>
              <a:rPr lang="en"/>
              <a:t> • 300 PUNTU</a:t>
            </a:r>
            <a:endParaRPr/>
          </a:p>
        </p:txBody>
      </p:sp>
      <p:sp>
        <p:nvSpPr>
          <p:cNvPr id="1790" name="Google Shape;1790;p60"/>
          <p:cNvSpPr/>
          <p:nvPr/>
        </p:nvSpPr>
        <p:spPr>
          <a:xfrm>
            <a:off x="4439575" y="220840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Zauria dagoen gorputz adarra igota jarriko dugu.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791" name="Google Shape;1791;p60"/>
          <p:cNvSpPr/>
          <p:nvPr/>
        </p:nvSpPr>
        <p:spPr>
          <a:xfrm>
            <a:off x="4507462" y="227831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92" name="Google Shape;1792;p60"/>
          <p:cNvSpPr/>
          <p:nvPr/>
        </p:nvSpPr>
        <p:spPr>
          <a:xfrm>
            <a:off x="4439575" y="351455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Ez dugu ezer egingo anbulantzia iritsi arte.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93" name="Google Shape;1793;p60"/>
          <p:cNvSpPr/>
          <p:nvPr/>
        </p:nvSpPr>
        <p:spPr>
          <a:xfrm>
            <a:off x="4507462" y="3584450"/>
            <a:ext cx="349500" cy="3495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94" name="Google Shape;1794;p60"/>
          <p:cNvSpPr/>
          <p:nvPr/>
        </p:nvSpPr>
        <p:spPr>
          <a:xfrm>
            <a:off x="4439575" y="2861475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Zaurian presioa egin.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95" name="Google Shape;1795;p60"/>
          <p:cNvSpPr/>
          <p:nvPr/>
        </p:nvSpPr>
        <p:spPr>
          <a:xfrm>
            <a:off x="4507462" y="2931387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96" name="Google Shape;1796;p60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PRIMERAN! ONDO ZABILTZA!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797" name="Google Shape;1797;p60"/>
          <p:cNvSpPr/>
          <p:nvPr/>
        </p:nvSpPr>
        <p:spPr>
          <a:xfrm>
            <a:off x="1804788" y="1625226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8" name="Google Shape;1798;p60"/>
          <p:cNvGrpSpPr/>
          <p:nvPr/>
        </p:nvGrpSpPr>
        <p:grpSpPr>
          <a:xfrm>
            <a:off x="1846129" y="1700842"/>
            <a:ext cx="266924" cy="198624"/>
            <a:chOff x="5197967" y="3714018"/>
            <a:chExt cx="386455" cy="287569"/>
          </a:xfrm>
        </p:grpSpPr>
        <p:sp>
          <p:nvSpPr>
            <p:cNvPr id="1799" name="Google Shape;1799;p60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60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60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2" name="Google Shape;1802;p60"/>
          <p:cNvGrpSpPr/>
          <p:nvPr/>
        </p:nvGrpSpPr>
        <p:grpSpPr>
          <a:xfrm rot="5400000">
            <a:off x="8429492" y="3630869"/>
            <a:ext cx="489717" cy="256661"/>
            <a:chOff x="-497745" y="609805"/>
            <a:chExt cx="489717" cy="256661"/>
          </a:xfrm>
        </p:grpSpPr>
        <p:cxnSp>
          <p:nvCxnSpPr>
            <p:cNvPr id="1803" name="Google Shape;1803;p60"/>
            <p:cNvCxnSpPr/>
            <p:nvPr/>
          </p:nvCxnSpPr>
          <p:spPr>
            <a:xfrm>
              <a:off x="-253026" y="609805"/>
              <a:ext cx="0" cy="189900"/>
            </a:xfrm>
            <a:prstGeom prst="straightConnector1">
              <a:avLst/>
            </a:prstGeom>
            <a:noFill/>
            <a:ln cap="rnd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4" name="Google Shape;1804;p60"/>
            <p:cNvCxnSpPr/>
            <p:nvPr/>
          </p:nvCxnSpPr>
          <p:spPr>
            <a:xfrm>
              <a:off x="-55579" y="689024"/>
              <a:ext cx="0" cy="190184"/>
            </a:xfrm>
            <a:prstGeom prst="straightConnector1">
              <a:avLst/>
            </a:prstGeom>
            <a:noFill/>
            <a:ln cap="rnd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5" name="Google Shape;1805;p60"/>
            <p:cNvCxnSpPr/>
            <p:nvPr/>
          </p:nvCxnSpPr>
          <p:spPr>
            <a:xfrm>
              <a:off x="-450345" y="689077"/>
              <a:ext cx="0" cy="189775"/>
            </a:xfrm>
            <a:prstGeom prst="straightConnector1">
              <a:avLst/>
            </a:prstGeom>
            <a:noFill/>
            <a:ln cap="rnd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06" name="Google Shape;1806;p60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807" name="Google Shape;1807;p60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808" name="Google Shape;1808;p60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60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0" name="Google Shape;1810;p60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811" name="Google Shape;1811;p60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60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13" name="Google Shape;1813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19788" y="2320313"/>
            <a:ext cx="1571625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61"/>
          <p:cNvSpPr/>
          <p:nvPr/>
        </p:nvSpPr>
        <p:spPr>
          <a:xfrm>
            <a:off x="722400" y="2208400"/>
            <a:ext cx="3566400" cy="1795500"/>
          </a:xfrm>
          <a:prstGeom prst="roundRect">
            <a:avLst>
              <a:gd fmla="val 1210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819" name="Google Shape;1819;p61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NOLA LAGUNDU?</a:t>
            </a:r>
            <a:r>
              <a:rPr lang="en"/>
              <a:t> • 300 PUNTU</a:t>
            </a:r>
            <a:endParaRPr/>
          </a:p>
        </p:txBody>
      </p:sp>
      <p:sp>
        <p:nvSpPr>
          <p:cNvPr id="1820" name="Google Shape;1820;p61"/>
          <p:cNvSpPr/>
          <p:nvPr/>
        </p:nvSpPr>
        <p:spPr>
          <a:xfrm>
            <a:off x="4439575" y="220840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Zauria dagoen gorputz adarra igota jarriko dugu.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821" name="Google Shape;1821;p61"/>
          <p:cNvSpPr/>
          <p:nvPr/>
        </p:nvSpPr>
        <p:spPr>
          <a:xfrm>
            <a:off x="4507462" y="227831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22" name="Google Shape;1822;p61"/>
          <p:cNvSpPr/>
          <p:nvPr/>
        </p:nvSpPr>
        <p:spPr>
          <a:xfrm>
            <a:off x="4439575" y="351455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Ez dugu ezer egingo anbulantzia iritsi arte.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23" name="Google Shape;1823;p61"/>
          <p:cNvSpPr/>
          <p:nvPr/>
        </p:nvSpPr>
        <p:spPr>
          <a:xfrm>
            <a:off x="4507462" y="3584450"/>
            <a:ext cx="349500" cy="3495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24" name="Google Shape;1824;p61"/>
          <p:cNvSpPr/>
          <p:nvPr/>
        </p:nvSpPr>
        <p:spPr>
          <a:xfrm>
            <a:off x="4439575" y="2861475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Zaurian presioa egin.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25" name="Google Shape;1825;p61"/>
          <p:cNvSpPr/>
          <p:nvPr/>
        </p:nvSpPr>
        <p:spPr>
          <a:xfrm>
            <a:off x="4507462" y="2931387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826" name="Google Shape;1826;p61"/>
          <p:cNvGrpSpPr/>
          <p:nvPr/>
        </p:nvGrpSpPr>
        <p:grpSpPr>
          <a:xfrm rot="5400000">
            <a:off x="8429492" y="3630869"/>
            <a:ext cx="489717" cy="256661"/>
            <a:chOff x="-497745" y="609805"/>
            <a:chExt cx="489717" cy="256661"/>
          </a:xfrm>
        </p:grpSpPr>
        <p:cxnSp>
          <p:nvCxnSpPr>
            <p:cNvPr id="1827" name="Google Shape;1827;p61"/>
            <p:cNvCxnSpPr/>
            <p:nvPr/>
          </p:nvCxnSpPr>
          <p:spPr>
            <a:xfrm>
              <a:off x="-253026" y="609805"/>
              <a:ext cx="0" cy="189900"/>
            </a:xfrm>
            <a:prstGeom prst="straightConnector1">
              <a:avLst/>
            </a:prstGeom>
            <a:noFill/>
            <a:ln cap="rnd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8" name="Google Shape;1828;p61"/>
            <p:cNvCxnSpPr/>
            <p:nvPr/>
          </p:nvCxnSpPr>
          <p:spPr>
            <a:xfrm>
              <a:off x="-55579" y="689024"/>
              <a:ext cx="0" cy="190184"/>
            </a:xfrm>
            <a:prstGeom prst="straightConnector1">
              <a:avLst/>
            </a:prstGeom>
            <a:noFill/>
            <a:ln cap="rnd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9" name="Google Shape;1829;p61"/>
            <p:cNvCxnSpPr/>
            <p:nvPr/>
          </p:nvCxnSpPr>
          <p:spPr>
            <a:xfrm>
              <a:off x="-450345" y="689077"/>
              <a:ext cx="0" cy="189775"/>
            </a:xfrm>
            <a:prstGeom prst="straightConnector1">
              <a:avLst/>
            </a:prstGeom>
            <a:noFill/>
            <a:ln cap="rnd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30" name="Google Shape;1830;p61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OHHH! ORAINGOAN EZ DUZU ZORTE IZAN!!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831" name="Google Shape;1831;p61"/>
          <p:cNvSpPr/>
          <p:nvPr/>
        </p:nvSpPr>
        <p:spPr>
          <a:xfrm>
            <a:off x="532263" y="1625226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2" name="Google Shape;1832;p61"/>
          <p:cNvGrpSpPr/>
          <p:nvPr/>
        </p:nvGrpSpPr>
        <p:grpSpPr>
          <a:xfrm>
            <a:off x="606578" y="1700667"/>
            <a:ext cx="200893" cy="198617"/>
            <a:chOff x="5778658" y="3703488"/>
            <a:chExt cx="312140" cy="308603"/>
          </a:xfrm>
        </p:grpSpPr>
        <p:sp>
          <p:nvSpPr>
            <p:cNvPr id="1833" name="Google Shape;1833;p61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61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61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6" name="Google Shape;1836;p61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837" name="Google Shape;1837;p61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838" name="Google Shape;1838;p61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61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0" name="Google Shape;1840;p61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841" name="Google Shape;1841;p61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61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43" name="Google Shape;1843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19788" y="2320313"/>
            <a:ext cx="1571625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62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AHOLKUAK</a:t>
            </a:r>
            <a:r>
              <a:rPr lang="en"/>
              <a:t> • 100 PUNTU</a:t>
            </a:r>
            <a:endParaRPr/>
          </a:p>
        </p:txBody>
      </p:sp>
      <p:sp>
        <p:nvSpPr>
          <p:cNvPr id="1849" name="Google Shape;1849;p62"/>
          <p:cNvSpPr/>
          <p:nvPr/>
        </p:nvSpPr>
        <p:spPr>
          <a:xfrm>
            <a:off x="986125" y="1880525"/>
            <a:ext cx="3403200" cy="2123400"/>
          </a:xfrm>
          <a:prstGeom prst="roundRect">
            <a:avLst>
              <a:gd fmla="val 1210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AUKERATU HEMOFILIKOENTZAKO </a:t>
            </a:r>
            <a:endParaRPr b="1" sz="18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GOMENDIORIK EGOKIENA</a:t>
            </a:r>
            <a:endParaRPr b="1" sz="18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850" name="Google Shape;1850;p62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1" name="Google Shape;1851;p62">
            <a:hlinkClick action="ppaction://hlinksldjump" r:id="rId3"/>
          </p:cNvPr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Medikuak agindutako medikamentuak ez hartu</a:t>
            </a:r>
            <a:endParaRPr sz="15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852" name="Google Shape;1852;p62">
            <a:hlinkClick action="ppaction://hlinksldjump" r:id="rId4"/>
          </p:cNvPr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53" name="Google Shape;1853;p62">
            <a:hlinkClick action="ppaction://hlinksldjump" r:id="rId5"/>
          </p:cNvPr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Kirolik ez egin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854" name="Google Shape;1854;p62">
            <a:hlinkClick action="ppaction://hlinksldjump" r:id="rId6"/>
          </p:cNvPr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55" name="Google Shape;1855;p62">
            <a:hlinkClick action="ppaction://hlinksldjump" r:id="rId7"/>
          </p:cNvPr>
          <p:cNvSpPr/>
          <p:nvPr/>
        </p:nvSpPr>
        <p:spPr>
          <a:xfrm>
            <a:off x="4845187" y="26975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Odoljarioak ematen dituen sintomak ezagutu</a:t>
            </a:r>
            <a:endParaRPr sz="15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856" name="Google Shape;1856;p62">
            <a:hlinkClick action="ppaction://hlinksldjump" r:id="rId8"/>
          </p:cNvPr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57" name="Google Shape;1857;p62">
            <a:hlinkClick action="ppaction://hlinksldjump" r:id="rId9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858" name="Google Shape;1858;p62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859" name="Google Shape;1859;p62">
              <a:hlinkClick action="ppaction://hlinksldjump" r:id="rId10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62">
              <a:hlinkClick action="ppaction://hlinksldjump" r:id="rId11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1" name="Google Shape;1861;p62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862" name="Google Shape;1862;p62">
              <a:hlinkClick action="ppaction://hlinksldjump" r:id="rId12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62">
              <a:hlinkClick action="ppaction://hlinksldjump" r:id="rId13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64" name="Google Shape;1864;p6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11525" y="1663401"/>
            <a:ext cx="651901" cy="43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63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AHOLKUAK</a:t>
            </a:r>
            <a:r>
              <a:rPr lang="en"/>
              <a:t> • 100 PUNTU</a:t>
            </a:r>
            <a:endParaRPr/>
          </a:p>
        </p:txBody>
      </p:sp>
      <p:sp>
        <p:nvSpPr>
          <p:cNvPr id="1870" name="Google Shape;1870;p63"/>
          <p:cNvSpPr/>
          <p:nvPr/>
        </p:nvSpPr>
        <p:spPr>
          <a:xfrm>
            <a:off x="986125" y="1880525"/>
            <a:ext cx="3355500" cy="2123400"/>
          </a:xfrm>
          <a:prstGeom prst="roundRect">
            <a:avLst>
              <a:gd fmla="val 12107" name="adj"/>
            </a:avLst>
          </a:prstGeom>
          <a:solidFill>
            <a:srgbClr val="D9EAD3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OSO ONDO!!! ASMATU DUZU!</a:t>
            </a:r>
            <a:endParaRPr b="1" sz="25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871" name="Google Shape;1871;p63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2" name="Google Shape;1872;p63"/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Medikuak agindutako medikamentuak ez hartu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873" name="Google Shape;1873;p63"/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74" name="Google Shape;1874;p63"/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Kirolik ez egin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875" name="Google Shape;1875;p63"/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76" name="Google Shape;1876;p63"/>
          <p:cNvSpPr/>
          <p:nvPr/>
        </p:nvSpPr>
        <p:spPr>
          <a:xfrm>
            <a:off x="4845187" y="2697575"/>
            <a:ext cx="3302700" cy="489300"/>
          </a:xfrm>
          <a:prstGeom prst="roundRect">
            <a:avLst>
              <a:gd fmla="val 50000" name="adj"/>
            </a:avLst>
          </a:prstGeom>
          <a:solidFill>
            <a:srgbClr val="D9EAD3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Odoljarioak ematen dituen sintomak ezagutu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877" name="Google Shape;1877;p63"/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878" name="Google Shape;1878;p63"/>
          <p:cNvGrpSpPr/>
          <p:nvPr/>
        </p:nvGrpSpPr>
        <p:grpSpPr>
          <a:xfrm>
            <a:off x="4467270" y="2697354"/>
            <a:ext cx="4058511" cy="489717"/>
            <a:chOff x="4884732" y="2675167"/>
            <a:chExt cx="4058511" cy="489717"/>
          </a:xfrm>
        </p:grpSpPr>
        <p:grpSp>
          <p:nvGrpSpPr>
            <p:cNvPr id="1879" name="Google Shape;1879;p63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880" name="Google Shape;1880;p63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81" name="Google Shape;1881;p63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82" name="Google Shape;1882;p63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883" name="Google Shape;1883;p63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884" name="Google Shape;1884;p63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85" name="Google Shape;1885;p63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86" name="Google Shape;1886;p63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887" name="Google Shape;1887;p63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888" name="Google Shape;1888;p63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889" name="Google Shape;1889;p63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63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1" name="Google Shape;1891;p63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892" name="Google Shape;1892;p63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63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4" name="Google Shape;1894;p63"/>
          <p:cNvGrpSpPr/>
          <p:nvPr/>
        </p:nvGrpSpPr>
        <p:grpSpPr>
          <a:xfrm>
            <a:off x="2388540" y="1695287"/>
            <a:ext cx="497870" cy="370475"/>
            <a:chOff x="5197967" y="3714018"/>
            <a:chExt cx="386455" cy="287569"/>
          </a:xfrm>
        </p:grpSpPr>
        <p:sp>
          <p:nvSpPr>
            <p:cNvPr id="1895" name="Google Shape;1895;p63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63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63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6" name="Google Shape;956;p28"/>
          <p:cNvGrpSpPr/>
          <p:nvPr/>
        </p:nvGrpSpPr>
        <p:grpSpPr>
          <a:xfrm>
            <a:off x="1806500" y="1553525"/>
            <a:ext cx="2449800" cy="3121200"/>
            <a:chOff x="590250" y="1553525"/>
            <a:chExt cx="2449800" cy="3121200"/>
          </a:xfrm>
        </p:grpSpPr>
        <p:sp>
          <p:nvSpPr>
            <p:cNvPr id="957" name="Google Shape;957;p28"/>
            <p:cNvSpPr/>
            <p:nvPr/>
          </p:nvSpPr>
          <p:spPr>
            <a:xfrm>
              <a:off x="590250" y="1553525"/>
              <a:ext cx="2449800" cy="3121200"/>
            </a:xfrm>
            <a:prstGeom prst="roundRect">
              <a:avLst>
                <a:gd fmla="val 5647" name="adj"/>
              </a:avLst>
            </a:prstGeom>
            <a:solidFill>
              <a:srgbClr val="D9D2E9"/>
            </a:solidFill>
            <a:ln cap="flat" cmpd="sng" w="9525">
              <a:solidFill>
                <a:srgbClr val="B4A7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8"/>
            <p:cNvSpPr/>
            <p:nvPr/>
          </p:nvSpPr>
          <p:spPr>
            <a:xfrm>
              <a:off x="590250" y="1553525"/>
              <a:ext cx="2449800" cy="371400"/>
            </a:xfrm>
            <a:prstGeom prst="round2SameRect">
              <a:avLst>
                <a:gd fmla="val 36134" name="adj1"/>
                <a:gd fmla="val 0" name="adj2"/>
              </a:avLst>
            </a:prstGeom>
            <a:solidFill>
              <a:srgbClr val="D9D2E9"/>
            </a:solidFill>
            <a:ln cap="flat" cmpd="sng" w="9525">
              <a:solidFill>
                <a:srgbClr val="B4A7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9" name="Google Shape;959;p28"/>
          <p:cNvGrpSpPr/>
          <p:nvPr/>
        </p:nvGrpSpPr>
        <p:grpSpPr>
          <a:xfrm>
            <a:off x="4751836" y="1553525"/>
            <a:ext cx="2449800" cy="3121200"/>
            <a:chOff x="590250" y="1553525"/>
            <a:chExt cx="2449800" cy="3121200"/>
          </a:xfrm>
        </p:grpSpPr>
        <p:sp>
          <p:nvSpPr>
            <p:cNvPr id="960" name="Google Shape;960;p28"/>
            <p:cNvSpPr/>
            <p:nvPr/>
          </p:nvSpPr>
          <p:spPr>
            <a:xfrm>
              <a:off x="590250" y="1553525"/>
              <a:ext cx="2449800" cy="3121200"/>
            </a:xfrm>
            <a:prstGeom prst="roundRect">
              <a:avLst>
                <a:gd fmla="val 5647" name="adj"/>
              </a:avLst>
            </a:pr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8"/>
            <p:cNvSpPr/>
            <p:nvPr/>
          </p:nvSpPr>
          <p:spPr>
            <a:xfrm>
              <a:off x="590250" y="1553525"/>
              <a:ext cx="2449800" cy="371400"/>
            </a:xfrm>
            <a:prstGeom prst="round2SameRect">
              <a:avLst>
                <a:gd fmla="val 36134" name="adj1"/>
                <a:gd fmla="val 0" name="adj2"/>
              </a:avLst>
            </a:pr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2" name="Google Shape;962;p28"/>
          <p:cNvSpPr txBox="1"/>
          <p:nvPr>
            <p:ph idx="1" type="subTitle"/>
          </p:nvPr>
        </p:nvSpPr>
        <p:spPr>
          <a:xfrm>
            <a:off x="1806500" y="3878200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ARDIA</a:t>
            </a:r>
            <a:endParaRPr/>
          </a:p>
        </p:txBody>
      </p:sp>
      <p:sp>
        <p:nvSpPr>
          <p:cNvPr id="963" name="Google Shape;963;p28"/>
          <p:cNvSpPr txBox="1"/>
          <p:nvPr>
            <p:ph idx="5" type="subTitle"/>
          </p:nvPr>
        </p:nvSpPr>
        <p:spPr>
          <a:xfrm>
            <a:off x="4799411" y="3878200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OILOA</a:t>
            </a:r>
            <a:endParaRPr/>
          </a:p>
        </p:txBody>
      </p:sp>
      <p:sp>
        <p:nvSpPr>
          <p:cNvPr id="964" name="Google Shape;964;p28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TALDEAK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5" name="Google Shape;9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388" y="2185475"/>
            <a:ext cx="1273824" cy="127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4500" y="2173875"/>
            <a:ext cx="1273800" cy="1297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64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AHOLKUAK</a:t>
            </a:r>
            <a:r>
              <a:rPr lang="en"/>
              <a:t> • 100 PUNTU</a:t>
            </a:r>
            <a:endParaRPr/>
          </a:p>
        </p:txBody>
      </p:sp>
      <p:sp>
        <p:nvSpPr>
          <p:cNvPr id="1903" name="Google Shape;1903;p64"/>
          <p:cNvSpPr/>
          <p:nvPr/>
        </p:nvSpPr>
        <p:spPr>
          <a:xfrm>
            <a:off x="986125" y="1880525"/>
            <a:ext cx="3450900" cy="2123400"/>
          </a:xfrm>
          <a:prstGeom prst="roundRect">
            <a:avLst>
              <a:gd fmla="val 12107" name="adj"/>
            </a:avLst>
          </a:prstGeom>
          <a:solidFill>
            <a:srgbClr val="F4CCCC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OHHH! ZURE ERANTZUNA GAIZKI DAGO…</a:t>
            </a:r>
            <a:endParaRPr b="1" sz="23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904" name="Google Shape;1904;p64"/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Medikuak agindutako medikamentuak ez hartu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905" name="Google Shape;1905;p64"/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6" name="Google Shape;1906;p64"/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Kirolik ez egin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907" name="Google Shape;1907;p64"/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8" name="Google Shape;1908;p64"/>
          <p:cNvSpPr/>
          <p:nvPr/>
        </p:nvSpPr>
        <p:spPr>
          <a:xfrm>
            <a:off x="4845187" y="26975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Odoljarioak ematen dituen sintomak ezagutu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909" name="Google Shape;1909;p64"/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910" name="Google Shape;1910;p64"/>
          <p:cNvGrpSpPr/>
          <p:nvPr/>
        </p:nvGrpSpPr>
        <p:grpSpPr>
          <a:xfrm>
            <a:off x="4467270" y="2697354"/>
            <a:ext cx="4058511" cy="489717"/>
            <a:chOff x="4884732" y="2675167"/>
            <a:chExt cx="4058511" cy="489717"/>
          </a:xfrm>
        </p:grpSpPr>
        <p:grpSp>
          <p:nvGrpSpPr>
            <p:cNvPr id="1911" name="Google Shape;1911;p64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912" name="Google Shape;1912;p64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3" name="Google Shape;1913;p64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4" name="Google Shape;1914;p64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915" name="Google Shape;1915;p64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916" name="Google Shape;1916;p64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7" name="Google Shape;1917;p64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8" name="Google Shape;1918;p64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919" name="Google Shape;1919;p64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920" name="Google Shape;1920;p64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921" name="Google Shape;1921;p64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64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3" name="Google Shape;1923;p64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924" name="Google Shape;1924;p64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64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6" name="Google Shape;1926;p64"/>
          <p:cNvSpPr/>
          <p:nvPr/>
        </p:nvSpPr>
        <p:spPr>
          <a:xfrm>
            <a:off x="2385625" y="1462512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7" name="Google Shape;1927;p64"/>
          <p:cNvGrpSpPr/>
          <p:nvPr/>
        </p:nvGrpSpPr>
        <p:grpSpPr>
          <a:xfrm>
            <a:off x="2524210" y="1603203"/>
            <a:ext cx="374724" cy="370478"/>
            <a:chOff x="5778658" y="3703488"/>
            <a:chExt cx="312140" cy="308603"/>
          </a:xfrm>
        </p:grpSpPr>
        <p:sp>
          <p:nvSpPr>
            <p:cNvPr id="1928" name="Google Shape;1928;p64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64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64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65"/>
          <p:cNvSpPr/>
          <p:nvPr/>
        </p:nvSpPr>
        <p:spPr>
          <a:xfrm>
            <a:off x="986125" y="1553525"/>
            <a:ext cx="3302700" cy="2450400"/>
          </a:xfrm>
          <a:prstGeom prst="roundRect">
            <a:avLst>
              <a:gd fmla="val 564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6" name="Google Shape;1936;p65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AHOLKUAK</a:t>
            </a:r>
            <a:r>
              <a:rPr lang="en"/>
              <a:t> • 200 PUNTU</a:t>
            </a:r>
            <a:endParaRPr/>
          </a:p>
        </p:txBody>
      </p:sp>
      <p:sp>
        <p:nvSpPr>
          <p:cNvPr id="1937" name="Google Shape;1937;p65">
            <a:hlinkClick action="ppaction://hlinksldjump" r:id="rId3"/>
          </p:cNvPr>
          <p:cNvSpPr/>
          <p:nvPr/>
        </p:nvSpPr>
        <p:spPr>
          <a:xfrm>
            <a:off x="4845187" y="35145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Igeriketa, dantza, txirrindularitza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938" name="Google Shape;1938;p65">
            <a:hlinkClick action="ppaction://hlinksldjump" r:id="rId4"/>
          </p:cNvPr>
          <p:cNvSpPr/>
          <p:nvPr/>
        </p:nvSpPr>
        <p:spPr>
          <a:xfrm>
            <a:off x="4913062" y="35844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39" name="Google Shape;1939;p65">
            <a:hlinkClick action="ppaction://hlinksldjump" r:id="rId5"/>
          </p:cNvPr>
          <p:cNvSpPr/>
          <p:nvPr/>
        </p:nvSpPr>
        <p:spPr>
          <a:xfrm>
            <a:off x="4845187" y="28614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Irristaketa, futbola, boxeo </a:t>
            </a:r>
            <a:endParaRPr sz="15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940" name="Google Shape;1940;p65">
            <a:hlinkClick action="ppaction://hlinksldjump" r:id="rId6"/>
          </p:cNvPr>
          <p:cNvSpPr/>
          <p:nvPr/>
        </p:nvSpPr>
        <p:spPr>
          <a:xfrm>
            <a:off x="4913062" y="29313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41" name="Google Shape;1941;p65">
            <a:hlinkClick action="ppaction://hlinksldjump" r:id="rId7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942" name="Google Shape;1942;p65"/>
          <p:cNvGrpSpPr/>
          <p:nvPr/>
        </p:nvGrpSpPr>
        <p:grpSpPr>
          <a:xfrm>
            <a:off x="5001694" y="4451938"/>
            <a:ext cx="257624" cy="160024"/>
            <a:chOff x="5001694" y="4451938"/>
            <a:chExt cx="257624" cy="160024"/>
          </a:xfrm>
        </p:grpSpPr>
        <p:sp>
          <p:nvSpPr>
            <p:cNvPr id="1943" name="Google Shape;1943;p65">
              <a:hlinkClick action="ppaction://hlinksldjump" r:id="rId8"/>
            </p:cNvPr>
            <p:cNvSpPr/>
            <p:nvPr/>
          </p:nvSpPr>
          <p:spPr>
            <a:xfrm>
              <a:off x="5001694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65">
              <a:hlinkClick action="ppaction://hlinksldjump" r:id="rId9"/>
            </p:cNvPr>
            <p:cNvSpPr/>
            <p:nvPr/>
          </p:nvSpPr>
          <p:spPr>
            <a:xfrm>
              <a:off x="5134347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5" name="Google Shape;1945;p65"/>
          <p:cNvGrpSpPr/>
          <p:nvPr/>
        </p:nvGrpSpPr>
        <p:grpSpPr>
          <a:xfrm>
            <a:off x="3884682" y="4451935"/>
            <a:ext cx="257624" cy="160030"/>
            <a:chOff x="3884682" y="4451935"/>
            <a:chExt cx="257624" cy="160030"/>
          </a:xfrm>
        </p:grpSpPr>
        <p:sp>
          <p:nvSpPr>
            <p:cNvPr id="1946" name="Google Shape;1946;p65">
              <a:hlinkClick action="ppaction://hlinksldjump" r:id="rId10"/>
            </p:cNvPr>
            <p:cNvSpPr/>
            <p:nvPr/>
          </p:nvSpPr>
          <p:spPr>
            <a:xfrm rot="-10799921">
              <a:off x="4017335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65">
              <a:hlinkClick action="ppaction://hlinksldjump" r:id="rId11"/>
            </p:cNvPr>
            <p:cNvSpPr/>
            <p:nvPr/>
          </p:nvSpPr>
          <p:spPr>
            <a:xfrm rot="-10799921">
              <a:off x="3884682" y="4451936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8" name="Google Shape;1948;p65"/>
          <p:cNvSpPr/>
          <p:nvPr/>
        </p:nvSpPr>
        <p:spPr>
          <a:xfrm>
            <a:off x="4845175" y="1555325"/>
            <a:ext cx="3302700" cy="1142400"/>
          </a:xfrm>
          <a:prstGeom prst="roundRect">
            <a:avLst>
              <a:gd fmla="val 23510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AUKERATU HEMOFILIA DUEN PERTSONA BATI GOMENDATZEN ZAIZKION KIROLEN MULTZOA: </a:t>
            </a:r>
            <a:endParaRPr sz="16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949" name="Google Shape;1949;p65"/>
          <p:cNvSpPr/>
          <p:nvPr/>
        </p:nvSpPr>
        <p:spPr>
          <a:xfrm>
            <a:off x="986125" y="1553525"/>
            <a:ext cx="3302700" cy="371400"/>
          </a:xfrm>
          <a:prstGeom prst="round2SameRect">
            <a:avLst>
              <a:gd fmla="val 36134" name="adj1"/>
              <a:gd fmla="val 0" name="adj2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0" name="Google Shape;1950;p65"/>
          <p:cNvGrpSpPr/>
          <p:nvPr/>
        </p:nvGrpSpPr>
        <p:grpSpPr>
          <a:xfrm>
            <a:off x="3962962" y="1621475"/>
            <a:ext cx="237900" cy="235500"/>
            <a:chOff x="7569175" y="1212625"/>
            <a:chExt cx="237900" cy="235500"/>
          </a:xfrm>
        </p:grpSpPr>
        <p:sp>
          <p:nvSpPr>
            <p:cNvPr id="1951" name="Google Shape;1951;p65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65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fmla="val 23520" name="adj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53" name="Google Shape;1953;p6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8875" y="2065525"/>
            <a:ext cx="3217200" cy="171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7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66"/>
          <p:cNvSpPr/>
          <p:nvPr/>
        </p:nvSpPr>
        <p:spPr>
          <a:xfrm>
            <a:off x="986125" y="1553525"/>
            <a:ext cx="3302700" cy="2450400"/>
          </a:xfrm>
          <a:prstGeom prst="roundRect">
            <a:avLst>
              <a:gd fmla="val 564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9" name="Google Shape;1959;p66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AHOLKUAK</a:t>
            </a:r>
            <a:r>
              <a:rPr lang="en"/>
              <a:t> • 200 PUNTU</a:t>
            </a:r>
            <a:endParaRPr/>
          </a:p>
        </p:txBody>
      </p:sp>
      <p:sp>
        <p:nvSpPr>
          <p:cNvPr id="1960" name="Google Shape;1960;p66"/>
          <p:cNvSpPr/>
          <p:nvPr/>
        </p:nvSpPr>
        <p:spPr>
          <a:xfrm>
            <a:off x="4845187" y="35145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Igeriketa, dantza, txirrindularitza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961" name="Google Shape;1961;p66"/>
          <p:cNvSpPr/>
          <p:nvPr/>
        </p:nvSpPr>
        <p:spPr>
          <a:xfrm>
            <a:off x="4913062" y="3584450"/>
            <a:ext cx="349500" cy="349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62" name="Google Shape;1962;p66"/>
          <p:cNvSpPr/>
          <p:nvPr/>
        </p:nvSpPr>
        <p:spPr>
          <a:xfrm>
            <a:off x="4845187" y="28614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Irristaketa, futbola, boxeo </a:t>
            </a:r>
            <a:endParaRPr sz="15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963" name="Google Shape;1963;p66"/>
          <p:cNvSpPr/>
          <p:nvPr/>
        </p:nvSpPr>
        <p:spPr>
          <a:xfrm>
            <a:off x="4913062" y="29313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64" name="Google Shape;1964;p66"/>
          <p:cNvSpPr/>
          <p:nvPr/>
        </p:nvSpPr>
        <p:spPr>
          <a:xfrm>
            <a:off x="4845175" y="1555325"/>
            <a:ext cx="3302700" cy="1142400"/>
          </a:xfrm>
          <a:prstGeom prst="roundRect">
            <a:avLst>
              <a:gd fmla="val 23510" name="adj"/>
            </a:avLst>
          </a:prstGeom>
          <a:solidFill>
            <a:srgbClr val="D9EAD3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BAI! JARRAITU HORRELA!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965" name="Google Shape;1965;p66"/>
          <p:cNvSpPr/>
          <p:nvPr/>
        </p:nvSpPr>
        <p:spPr>
          <a:xfrm>
            <a:off x="986125" y="1553525"/>
            <a:ext cx="3302700" cy="371400"/>
          </a:xfrm>
          <a:prstGeom prst="round2SameRect">
            <a:avLst>
              <a:gd fmla="val 36134" name="adj1"/>
              <a:gd fmla="val 0" name="adj2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6" name="Google Shape;1966;p66"/>
          <p:cNvGrpSpPr/>
          <p:nvPr/>
        </p:nvGrpSpPr>
        <p:grpSpPr>
          <a:xfrm>
            <a:off x="3962962" y="1621475"/>
            <a:ext cx="237900" cy="235500"/>
            <a:chOff x="7569175" y="1212625"/>
            <a:chExt cx="237900" cy="235500"/>
          </a:xfrm>
        </p:grpSpPr>
        <p:sp>
          <p:nvSpPr>
            <p:cNvPr id="1967" name="Google Shape;1967;p66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66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fmla="val 23520" name="adj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9" name="Google Shape;1969;p66"/>
          <p:cNvGrpSpPr/>
          <p:nvPr/>
        </p:nvGrpSpPr>
        <p:grpSpPr>
          <a:xfrm>
            <a:off x="4467270" y="3514530"/>
            <a:ext cx="4058511" cy="489717"/>
            <a:chOff x="4884732" y="2675167"/>
            <a:chExt cx="4058511" cy="489717"/>
          </a:xfrm>
        </p:grpSpPr>
        <p:grpSp>
          <p:nvGrpSpPr>
            <p:cNvPr id="1970" name="Google Shape;1970;p66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971" name="Google Shape;1971;p66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2" name="Google Shape;1972;p66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3" name="Google Shape;1973;p66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974" name="Google Shape;1974;p66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975" name="Google Shape;1975;p66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6" name="Google Shape;1976;p66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7" name="Google Shape;1977;p66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978" name="Google Shape;1978;p66"/>
          <p:cNvSpPr/>
          <p:nvPr/>
        </p:nvSpPr>
        <p:spPr>
          <a:xfrm>
            <a:off x="4467275" y="1800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79" name="Google Shape;1979;p66"/>
          <p:cNvGrpSpPr/>
          <p:nvPr/>
        </p:nvGrpSpPr>
        <p:grpSpPr>
          <a:xfrm>
            <a:off x="4544290" y="1941300"/>
            <a:ext cx="497870" cy="370475"/>
            <a:chOff x="5197967" y="3714018"/>
            <a:chExt cx="386455" cy="287569"/>
          </a:xfrm>
        </p:grpSpPr>
        <p:sp>
          <p:nvSpPr>
            <p:cNvPr id="1980" name="Google Shape;1980;p66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66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66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3" name="Google Shape;1983;p66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984" name="Google Shape;1984;p66"/>
          <p:cNvGrpSpPr/>
          <p:nvPr/>
        </p:nvGrpSpPr>
        <p:grpSpPr>
          <a:xfrm>
            <a:off x="5001694" y="4451938"/>
            <a:ext cx="257624" cy="160024"/>
            <a:chOff x="5001694" y="4451938"/>
            <a:chExt cx="257624" cy="160024"/>
          </a:xfrm>
        </p:grpSpPr>
        <p:sp>
          <p:nvSpPr>
            <p:cNvPr id="1985" name="Google Shape;1985;p66">
              <a:hlinkClick action="ppaction://hlinksldjump" r:id="rId4"/>
            </p:cNvPr>
            <p:cNvSpPr/>
            <p:nvPr/>
          </p:nvSpPr>
          <p:spPr>
            <a:xfrm>
              <a:off x="5001694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66">
              <a:hlinkClick action="ppaction://hlinksldjump" r:id="rId5"/>
            </p:cNvPr>
            <p:cNvSpPr/>
            <p:nvPr/>
          </p:nvSpPr>
          <p:spPr>
            <a:xfrm>
              <a:off x="5134347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7" name="Google Shape;1987;p66"/>
          <p:cNvGrpSpPr/>
          <p:nvPr/>
        </p:nvGrpSpPr>
        <p:grpSpPr>
          <a:xfrm>
            <a:off x="3884682" y="4451935"/>
            <a:ext cx="257624" cy="160030"/>
            <a:chOff x="3884682" y="4451935"/>
            <a:chExt cx="257624" cy="160030"/>
          </a:xfrm>
        </p:grpSpPr>
        <p:sp>
          <p:nvSpPr>
            <p:cNvPr id="1988" name="Google Shape;1988;p66">
              <a:hlinkClick action="ppaction://hlinksldjump" r:id="rId6"/>
            </p:cNvPr>
            <p:cNvSpPr/>
            <p:nvPr/>
          </p:nvSpPr>
          <p:spPr>
            <a:xfrm rot="-10799921">
              <a:off x="4017335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66">
              <a:hlinkClick action="ppaction://hlinksldjump" r:id="rId7"/>
            </p:cNvPr>
            <p:cNvSpPr/>
            <p:nvPr/>
          </p:nvSpPr>
          <p:spPr>
            <a:xfrm rot="-10799921">
              <a:off x="3884682" y="4451936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90" name="Google Shape;1990;p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28875" y="2065525"/>
            <a:ext cx="3217200" cy="171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4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67"/>
          <p:cNvSpPr/>
          <p:nvPr/>
        </p:nvSpPr>
        <p:spPr>
          <a:xfrm>
            <a:off x="986125" y="1553525"/>
            <a:ext cx="3302700" cy="2450400"/>
          </a:xfrm>
          <a:prstGeom prst="roundRect">
            <a:avLst>
              <a:gd fmla="val 564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6" name="Google Shape;1996;p67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AHOLKUAK</a:t>
            </a:r>
            <a:r>
              <a:rPr lang="en"/>
              <a:t> • 200 PUNTU</a:t>
            </a:r>
            <a:endParaRPr/>
          </a:p>
        </p:txBody>
      </p:sp>
      <p:sp>
        <p:nvSpPr>
          <p:cNvPr id="1997" name="Google Shape;1997;p67"/>
          <p:cNvSpPr/>
          <p:nvPr/>
        </p:nvSpPr>
        <p:spPr>
          <a:xfrm>
            <a:off x="4845187" y="35145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Igeriketa, dantza, txirrindularitza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998" name="Google Shape;1998;p67"/>
          <p:cNvSpPr/>
          <p:nvPr/>
        </p:nvSpPr>
        <p:spPr>
          <a:xfrm>
            <a:off x="4913062" y="3584450"/>
            <a:ext cx="349500" cy="349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99" name="Google Shape;1999;p67"/>
          <p:cNvSpPr/>
          <p:nvPr/>
        </p:nvSpPr>
        <p:spPr>
          <a:xfrm>
            <a:off x="4845187" y="2861475"/>
            <a:ext cx="3302700" cy="489300"/>
          </a:xfrm>
          <a:prstGeom prst="roundRect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Irristaketa, futbola, boxeo 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00" name="Google Shape;2000;p67"/>
          <p:cNvSpPr/>
          <p:nvPr/>
        </p:nvSpPr>
        <p:spPr>
          <a:xfrm>
            <a:off x="4913062" y="29313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rgbClr val="E0666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01" name="Google Shape;2001;p67"/>
          <p:cNvSpPr/>
          <p:nvPr/>
        </p:nvSpPr>
        <p:spPr>
          <a:xfrm>
            <a:off x="4845175" y="1555325"/>
            <a:ext cx="3302700" cy="1142400"/>
          </a:xfrm>
          <a:prstGeom prst="roundRect">
            <a:avLst>
              <a:gd fmla="val 23510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GAIZKI! ORAINGOAN EZ DA POSIBLE IZAN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002" name="Google Shape;2002;p67"/>
          <p:cNvSpPr/>
          <p:nvPr/>
        </p:nvSpPr>
        <p:spPr>
          <a:xfrm>
            <a:off x="986125" y="1553525"/>
            <a:ext cx="3302700" cy="371400"/>
          </a:xfrm>
          <a:prstGeom prst="round2SameRect">
            <a:avLst>
              <a:gd fmla="val 36134" name="adj1"/>
              <a:gd fmla="val 0" name="adj2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3" name="Google Shape;2003;p67"/>
          <p:cNvGrpSpPr/>
          <p:nvPr/>
        </p:nvGrpSpPr>
        <p:grpSpPr>
          <a:xfrm>
            <a:off x="3962962" y="1621475"/>
            <a:ext cx="237900" cy="235500"/>
            <a:chOff x="7569175" y="1212625"/>
            <a:chExt cx="237900" cy="235500"/>
          </a:xfrm>
        </p:grpSpPr>
        <p:sp>
          <p:nvSpPr>
            <p:cNvPr id="2004" name="Google Shape;2004;p67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67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fmla="val 23520" name="adj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6" name="Google Shape;2006;p67"/>
          <p:cNvGrpSpPr/>
          <p:nvPr/>
        </p:nvGrpSpPr>
        <p:grpSpPr>
          <a:xfrm>
            <a:off x="4467270" y="3514530"/>
            <a:ext cx="4058511" cy="489717"/>
            <a:chOff x="4884732" y="2675167"/>
            <a:chExt cx="4058511" cy="489717"/>
          </a:xfrm>
        </p:grpSpPr>
        <p:grpSp>
          <p:nvGrpSpPr>
            <p:cNvPr id="2007" name="Google Shape;2007;p67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2008" name="Google Shape;2008;p67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09" name="Google Shape;2009;p67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10" name="Google Shape;2010;p67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011" name="Google Shape;2011;p67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2012" name="Google Shape;2012;p67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13" name="Google Shape;2013;p67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14" name="Google Shape;2014;p67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015" name="Google Shape;2015;p67"/>
          <p:cNvSpPr/>
          <p:nvPr/>
        </p:nvSpPr>
        <p:spPr>
          <a:xfrm>
            <a:off x="4467275" y="1800577"/>
            <a:ext cx="534300" cy="592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6" name="Google Shape;2016;p67"/>
          <p:cNvGrpSpPr/>
          <p:nvPr/>
        </p:nvGrpSpPr>
        <p:grpSpPr>
          <a:xfrm>
            <a:off x="4606378" y="1941468"/>
            <a:ext cx="257640" cy="285304"/>
            <a:chOff x="5778658" y="3703488"/>
            <a:chExt cx="312140" cy="308603"/>
          </a:xfrm>
        </p:grpSpPr>
        <p:sp>
          <p:nvSpPr>
            <p:cNvPr id="2017" name="Google Shape;2017;p67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67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67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0" name="Google Shape;2020;p67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021" name="Google Shape;2021;p67"/>
          <p:cNvGrpSpPr/>
          <p:nvPr/>
        </p:nvGrpSpPr>
        <p:grpSpPr>
          <a:xfrm>
            <a:off x="5001694" y="4451938"/>
            <a:ext cx="257624" cy="160024"/>
            <a:chOff x="5001694" y="4451938"/>
            <a:chExt cx="257624" cy="160024"/>
          </a:xfrm>
        </p:grpSpPr>
        <p:sp>
          <p:nvSpPr>
            <p:cNvPr id="2022" name="Google Shape;2022;p67">
              <a:hlinkClick action="ppaction://hlinksldjump" r:id="rId4"/>
            </p:cNvPr>
            <p:cNvSpPr/>
            <p:nvPr/>
          </p:nvSpPr>
          <p:spPr>
            <a:xfrm>
              <a:off x="5001694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67">
              <a:hlinkClick action="ppaction://hlinksldjump" r:id="rId5"/>
            </p:cNvPr>
            <p:cNvSpPr/>
            <p:nvPr/>
          </p:nvSpPr>
          <p:spPr>
            <a:xfrm>
              <a:off x="5134347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4" name="Google Shape;2024;p67"/>
          <p:cNvGrpSpPr/>
          <p:nvPr/>
        </p:nvGrpSpPr>
        <p:grpSpPr>
          <a:xfrm>
            <a:off x="3884682" y="4451935"/>
            <a:ext cx="257624" cy="160030"/>
            <a:chOff x="3884682" y="4451935"/>
            <a:chExt cx="257624" cy="160030"/>
          </a:xfrm>
        </p:grpSpPr>
        <p:sp>
          <p:nvSpPr>
            <p:cNvPr id="2025" name="Google Shape;2025;p67">
              <a:hlinkClick action="ppaction://hlinksldjump" r:id="rId6"/>
            </p:cNvPr>
            <p:cNvSpPr/>
            <p:nvPr/>
          </p:nvSpPr>
          <p:spPr>
            <a:xfrm rot="-10799921">
              <a:off x="4017335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67">
              <a:hlinkClick action="ppaction://hlinksldjump" r:id="rId7"/>
            </p:cNvPr>
            <p:cNvSpPr/>
            <p:nvPr/>
          </p:nvSpPr>
          <p:spPr>
            <a:xfrm rot="-10799921">
              <a:off x="3884682" y="4451936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027" name="Google Shape;2027;p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28875" y="2065525"/>
            <a:ext cx="3217200" cy="171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p68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AHOLKUAK</a:t>
            </a:r>
            <a:r>
              <a:rPr lang="en"/>
              <a:t> • 300 PUNTU</a:t>
            </a:r>
            <a:endParaRPr/>
          </a:p>
        </p:txBody>
      </p:sp>
      <p:sp>
        <p:nvSpPr>
          <p:cNvPr id="2033" name="Google Shape;2033;p68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ESALDI </a:t>
            </a:r>
            <a:r>
              <a:rPr b="1" lang="en" sz="2200" u="sng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OKERRA</a:t>
            </a: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 AUKERATU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034" name="Google Shape;2034;p68">
            <a:hlinkClick action="ppaction://hlinksldjump" r:id="rId3"/>
          </p:cNvPr>
          <p:cNvSpPr/>
          <p:nvPr/>
        </p:nvSpPr>
        <p:spPr>
          <a:xfrm>
            <a:off x="7224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Gaixo hemofiliko batek ez du zertan elikairik ekidin behar. Denetarik jan dezake.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35" name="Google Shape;2035;p68">
            <a:hlinkClick action="ppaction://hlinksldjump" r:id="rId4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036" name="Google Shape;2036;p68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2037" name="Google Shape;2037;p68">
              <a:hlinkClick action="ppaction://hlinksldjump" r:id="rId5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68">
              <a:hlinkClick action="ppaction://hlinksldjump" r:id="rId6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9" name="Google Shape;2039;p68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2040" name="Google Shape;2040;p68">
              <a:hlinkClick action="ppaction://hlinksldjump" r:id="rId7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68">
              <a:hlinkClick action="ppaction://hlinksldjump" r:id="rId8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2" name="Google Shape;2042;p68">
            <a:hlinkClick action="ppaction://hlinksldjump" r:id="rId9"/>
          </p:cNvPr>
          <p:cNvSpPr/>
          <p:nvPr/>
        </p:nvSpPr>
        <p:spPr>
          <a:xfrm>
            <a:off x="33471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Hemofilia duen gaixo batek karbohidrato maila altuko dietak hartu behar ditu.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43" name="Google Shape;2043;p68">
            <a:hlinkClick action="ppaction://hlinksldjump" r:id="rId10"/>
          </p:cNvPr>
          <p:cNvSpPr/>
          <p:nvPr/>
        </p:nvSpPr>
        <p:spPr>
          <a:xfrm>
            <a:off x="59718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Burdina eta K bitamina maila altua duten elikagaiak hartzea gomendagarria da odoljarioak gutxitzeko.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44" name="Google Shape;2044;p68">
            <a:hlinkClick action="ppaction://hlinksldjump" r:id="rId11"/>
          </p:cNvPr>
          <p:cNvSpPr/>
          <p:nvPr/>
        </p:nvSpPr>
        <p:spPr>
          <a:xfrm>
            <a:off x="17725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45" name="Google Shape;2045;p68">
            <a:hlinkClick action="ppaction://hlinksldjump" r:id="rId12"/>
          </p:cNvPr>
          <p:cNvSpPr/>
          <p:nvPr/>
        </p:nvSpPr>
        <p:spPr>
          <a:xfrm>
            <a:off x="70219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46" name="Google Shape;2046;p68">
            <a:hlinkClick action="ppaction://hlinksldjump" r:id="rId13"/>
          </p:cNvPr>
          <p:cNvSpPr/>
          <p:nvPr/>
        </p:nvSpPr>
        <p:spPr>
          <a:xfrm>
            <a:off x="43972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69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AHOLKUAK</a:t>
            </a:r>
            <a:r>
              <a:rPr lang="en"/>
              <a:t> • 300 PUNTU</a:t>
            </a:r>
            <a:endParaRPr/>
          </a:p>
        </p:txBody>
      </p:sp>
      <p:sp>
        <p:nvSpPr>
          <p:cNvPr id="2052" name="Google Shape;2052;p69"/>
          <p:cNvSpPr/>
          <p:nvPr/>
        </p:nvSpPr>
        <p:spPr>
          <a:xfrm>
            <a:off x="7224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Gaixo hemofiliko batek ez du zertan elikairik ekidin behar. Denetarik jan dezake.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53" name="Google Shape;2053;p69"/>
          <p:cNvSpPr/>
          <p:nvPr/>
        </p:nvSpPr>
        <p:spPr>
          <a:xfrm>
            <a:off x="33471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rgbClr val="D9EAD3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Hemofilia duen gaixo batek karbohidrato maila altuko dietak hartu behar ditu. 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54" name="Google Shape;2054;p69"/>
          <p:cNvSpPr/>
          <p:nvPr/>
        </p:nvSpPr>
        <p:spPr>
          <a:xfrm>
            <a:off x="59718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Burdina eta K bitamina maila altua duten elikagaiak hartzea gomendagarria da odoljarioak gutxitzeko.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55" name="Google Shape;2055;p69"/>
          <p:cNvSpPr/>
          <p:nvPr/>
        </p:nvSpPr>
        <p:spPr>
          <a:xfrm>
            <a:off x="17725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56" name="Google Shape;2056;p69"/>
          <p:cNvSpPr/>
          <p:nvPr/>
        </p:nvSpPr>
        <p:spPr>
          <a:xfrm>
            <a:off x="70219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57" name="Google Shape;2057;p69"/>
          <p:cNvSpPr/>
          <p:nvPr/>
        </p:nvSpPr>
        <p:spPr>
          <a:xfrm>
            <a:off x="4397250" y="2208400"/>
            <a:ext cx="349500" cy="349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58" name="Google Shape;2058;p69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rgbClr val="D9EAD3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BIKAIN</a:t>
            </a: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! JARRAITU HORRELA!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059" name="Google Shape;2059;p69"/>
          <p:cNvSpPr/>
          <p:nvPr/>
        </p:nvSpPr>
        <p:spPr>
          <a:xfrm>
            <a:off x="1804788" y="1625226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0" name="Google Shape;2060;p69"/>
          <p:cNvGrpSpPr/>
          <p:nvPr/>
        </p:nvGrpSpPr>
        <p:grpSpPr>
          <a:xfrm>
            <a:off x="1846129" y="1700842"/>
            <a:ext cx="266924" cy="198624"/>
            <a:chOff x="5197967" y="3714018"/>
            <a:chExt cx="386455" cy="287569"/>
          </a:xfrm>
        </p:grpSpPr>
        <p:sp>
          <p:nvSpPr>
            <p:cNvPr id="2061" name="Google Shape;2061;p69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69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69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4" name="Google Shape;2064;p69"/>
          <p:cNvGrpSpPr/>
          <p:nvPr/>
        </p:nvGrpSpPr>
        <p:grpSpPr>
          <a:xfrm>
            <a:off x="4028644" y="2138292"/>
            <a:ext cx="1086711" cy="489717"/>
            <a:chOff x="6425170" y="2138292"/>
            <a:chExt cx="1086711" cy="489717"/>
          </a:xfrm>
        </p:grpSpPr>
        <p:grpSp>
          <p:nvGrpSpPr>
            <p:cNvPr id="2065" name="Google Shape;2065;p69"/>
            <p:cNvGrpSpPr/>
            <p:nvPr/>
          </p:nvGrpSpPr>
          <p:grpSpPr>
            <a:xfrm rot="5400000">
              <a:off x="7138692" y="2254820"/>
              <a:ext cx="489717" cy="256661"/>
              <a:chOff x="-497745" y="1219405"/>
              <a:chExt cx="489717" cy="256661"/>
            </a:xfrm>
          </p:grpSpPr>
          <p:cxnSp>
            <p:nvCxnSpPr>
              <p:cNvPr id="2066" name="Google Shape;2066;p69"/>
              <p:cNvCxnSpPr/>
              <p:nvPr/>
            </p:nvCxnSpPr>
            <p:spPr>
              <a:xfrm>
                <a:off x="-253026" y="12194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7" name="Google Shape;2067;p69"/>
              <p:cNvCxnSpPr/>
              <p:nvPr/>
            </p:nvCxnSpPr>
            <p:spPr>
              <a:xfrm>
                <a:off x="-55579" y="12986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8" name="Google Shape;2068;p69"/>
              <p:cNvCxnSpPr/>
              <p:nvPr/>
            </p:nvCxnSpPr>
            <p:spPr>
              <a:xfrm>
                <a:off x="-450345" y="12986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069" name="Google Shape;2069;p69"/>
            <p:cNvGrpSpPr/>
            <p:nvPr/>
          </p:nvGrpSpPr>
          <p:grpSpPr>
            <a:xfrm rot="-5400000">
              <a:off x="6308642" y="2254820"/>
              <a:ext cx="489717" cy="256661"/>
              <a:chOff x="-497745" y="2057605"/>
              <a:chExt cx="489717" cy="256661"/>
            </a:xfrm>
          </p:grpSpPr>
          <p:cxnSp>
            <p:nvCxnSpPr>
              <p:cNvPr id="2070" name="Google Shape;2070;p69"/>
              <p:cNvCxnSpPr/>
              <p:nvPr/>
            </p:nvCxnSpPr>
            <p:spPr>
              <a:xfrm>
                <a:off x="-253026" y="2057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71" name="Google Shape;2071;p69"/>
              <p:cNvCxnSpPr/>
              <p:nvPr/>
            </p:nvCxnSpPr>
            <p:spPr>
              <a:xfrm>
                <a:off x="-55579" y="2136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72" name="Google Shape;2072;p69"/>
              <p:cNvCxnSpPr/>
              <p:nvPr/>
            </p:nvCxnSpPr>
            <p:spPr>
              <a:xfrm>
                <a:off x="-450345" y="2136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073" name="Google Shape;2073;p69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074" name="Google Shape;2074;p69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2075" name="Google Shape;2075;p69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69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7" name="Google Shape;2077;p69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2078" name="Google Shape;2078;p69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69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3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70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AHOLKUAK</a:t>
            </a:r>
            <a:r>
              <a:rPr lang="en"/>
              <a:t> • 300 PUNTU</a:t>
            </a:r>
            <a:endParaRPr/>
          </a:p>
        </p:txBody>
      </p:sp>
      <p:sp>
        <p:nvSpPr>
          <p:cNvPr id="2085" name="Google Shape;2085;p70"/>
          <p:cNvSpPr/>
          <p:nvPr/>
        </p:nvSpPr>
        <p:spPr>
          <a:xfrm>
            <a:off x="7224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Gaixo hemofiliko batek ez du zertan elikairik ekidin behar. Denetarik jan dezake.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86" name="Google Shape;2086;p70"/>
          <p:cNvSpPr/>
          <p:nvPr/>
        </p:nvSpPr>
        <p:spPr>
          <a:xfrm>
            <a:off x="33471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Hemofilia duen gaixo batek karbohidrato maila altuko dietak hartu behar ditu.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87" name="Google Shape;2087;p70"/>
          <p:cNvSpPr/>
          <p:nvPr/>
        </p:nvSpPr>
        <p:spPr>
          <a:xfrm>
            <a:off x="59718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Burdina eta K bitamina maila altua duten elikagaiak hartzea gomendagarria da odoljarioak gutxitzeko.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88" name="Google Shape;2088;p70"/>
          <p:cNvSpPr/>
          <p:nvPr/>
        </p:nvSpPr>
        <p:spPr>
          <a:xfrm>
            <a:off x="17725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89" name="Google Shape;2089;p70"/>
          <p:cNvSpPr/>
          <p:nvPr/>
        </p:nvSpPr>
        <p:spPr>
          <a:xfrm>
            <a:off x="70219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90" name="Google Shape;2090;p70"/>
          <p:cNvSpPr/>
          <p:nvPr/>
        </p:nvSpPr>
        <p:spPr>
          <a:xfrm>
            <a:off x="4397250" y="2208400"/>
            <a:ext cx="349500" cy="349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91" name="Google Shape;2091;p70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highlight>
                  <a:schemeClr val="accent1"/>
                </a:highlight>
                <a:latin typeface="Coiny"/>
                <a:ea typeface="Coiny"/>
                <a:cs typeface="Coiny"/>
                <a:sym typeface="Coiny"/>
              </a:rPr>
              <a:t>EZ! HURRENGOAN HOBETO EGINGO DUZU!</a:t>
            </a:r>
            <a:endParaRPr b="1" sz="2200">
              <a:solidFill>
                <a:schemeClr val="dk1"/>
              </a:solidFill>
              <a:highlight>
                <a:schemeClr val="accent1"/>
              </a:highlight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092" name="Google Shape;2092;p70"/>
          <p:cNvSpPr/>
          <p:nvPr/>
        </p:nvSpPr>
        <p:spPr>
          <a:xfrm>
            <a:off x="935538" y="1625226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93" name="Google Shape;2093;p70"/>
          <p:cNvGrpSpPr/>
          <p:nvPr/>
        </p:nvGrpSpPr>
        <p:grpSpPr>
          <a:xfrm>
            <a:off x="4028644" y="2138292"/>
            <a:ext cx="1086711" cy="489717"/>
            <a:chOff x="6425170" y="2138292"/>
            <a:chExt cx="1086711" cy="489717"/>
          </a:xfrm>
        </p:grpSpPr>
        <p:grpSp>
          <p:nvGrpSpPr>
            <p:cNvPr id="2094" name="Google Shape;2094;p70"/>
            <p:cNvGrpSpPr/>
            <p:nvPr/>
          </p:nvGrpSpPr>
          <p:grpSpPr>
            <a:xfrm rot="5400000">
              <a:off x="7138692" y="2254820"/>
              <a:ext cx="489717" cy="256661"/>
              <a:chOff x="-497745" y="1219405"/>
              <a:chExt cx="489717" cy="256661"/>
            </a:xfrm>
          </p:grpSpPr>
          <p:cxnSp>
            <p:nvCxnSpPr>
              <p:cNvPr id="2095" name="Google Shape;2095;p70"/>
              <p:cNvCxnSpPr/>
              <p:nvPr/>
            </p:nvCxnSpPr>
            <p:spPr>
              <a:xfrm>
                <a:off x="-253026" y="12194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6" name="Google Shape;2096;p70"/>
              <p:cNvCxnSpPr/>
              <p:nvPr/>
            </p:nvCxnSpPr>
            <p:spPr>
              <a:xfrm>
                <a:off x="-55579" y="12986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7" name="Google Shape;2097;p70"/>
              <p:cNvCxnSpPr/>
              <p:nvPr/>
            </p:nvCxnSpPr>
            <p:spPr>
              <a:xfrm>
                <a:off x="-450345" y="12986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098" name="Google Shape;2098;p70"/>
            <p:cNvGrpSpPr/>
            <p:nvPr/>
          </p:nvGrpSpPr>
          <p:grpSpPr>
            <a:xfrm rot="-5400000">
              <a:off x="6308642" y="2254820"/>
              <a:ext cx="489717" cy="256661"/>
              <a:chOff x="-497745" y="2057605"/>
              <a:chExt cx="489717" cy="256661"/>
            </a:xfrm>
          </p:grpSpPr>
          <p:cxnSp>
            <p:nvCxnSpPr>
              <p:cNvPr id="2099" name="Google Shape;2099;p70"/>
              <p:cNvCxnSpPr/>
              <p:nvPr/>
            </p:nvCxnSpPr>
            <p:spPr>
              <a:xfrm>
                <a:off x="-253026" y="2057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00" name="Google Shape;2100;p70"/>
              <p:cNvCxnSpPr/>
              <p:nvPr/>
            </p:nvCxnSpPr>
            <p:spPr>
              <a:xfrm>
                <a:off x="-55579" y="2136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01" name="Google Shape;2101;p70"/>
              <p:cNvCxnSpPr/>
              <p:nvPr/>
            </p:nvCxnSpPr>
            <p:spPr>
              <a:xfrm>
                <a:off x="-450345" y="2136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102" name="Google Shape;2102;p70"/>
          <p:cNvGrpSpPr/>
          <p:nvPr/>
        </p:nvGrpSpPr>
        <p:grpSpPr>
          <a:xfrm>
            <a:off x="1009853" y="1700667"/>
            <a:ext cx="200893" cy="198617"/>
            <a:chOff x="5778658" y="3703488"/>
            <a:chExt cx="312140" cy="308603"/>
          </a:xfrm>
        </p:grpSpPr>
        <p:sp>
          <p:nvSpPr>
            <p:cNvPr id="2103" name="Google Shape;2103;p70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70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70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6" name="Google Shape;2106;p70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107" name="Google Shape;2107;p70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2108" name="Google Shape;2108;p70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70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0" name="Google Shape;2110;p70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2111" name="Google Shape;2111;p70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70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6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p71"/>
          <p:cNvSpPr txBox="1"/>
          <p:nvPr>
            <p:ph idx="1" type="subTitle"/>
          </p:nvPr>
        </p:nvSpPr>
        <p:spPr>
          <a:xfrm>
            <a:off x="2261250" y="2238421"/>
            <a:ext cx="4621500" cy="9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ZORIONAK IKASI DUZUN GUZTIAGATIK!!!</a:t>
            </a:r>
            <a:endParaRPr b="1" sz="2400"/>
          </a:p>
        </p:txBody>
      </p:sp>
      <p:sp>
        <p:nvSpPr>
          <p:cNvPr id="2118" name="Google Shape;2118;p71"/>
          <p:cNvSpPr txBox="1"/>
          <p:nvPr>
            <p:ph type="title"/>
          </p:nvPr>
        </p:nvSpPr>
        <p:spPr>
          <a:xfrm>
            <a:off x="1381950" y="1251425"/>
            <a:ext cx="63801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JOKUA AMAITU DA</a:t>
            </a:r>
            <a:endParaRPr sz="4700"/>
          </a:p>
        </p:txBody>
      </p:sp>
      <p:sp>
        <p:nvSpPr>
          <p:cNvPr id="2119" name="Google Shape;2119;p71">
            <a:hlinkClick action="ppaction://hlinksldjump" r:id="rId3"/>
          </p:cNvPr>
          <p:cNvSpPr/>
          <p:nvPr/>
        </p:nvSpPr>
        <p:spPr>
          <a:xfrm>
            <a:off x="2911050" y="3546750"/>
            <a:ext cx="3321900" cy="4893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JOLASTU BERRIRO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29"/>
          <p:cNvSpPr txBox="1"/>
          <p:nvPr>
            <p:ph type="title"/>
          </p:nvPr>
        </p:nvSpPr>
        <p:spPr>
          <a:xfrm>
            <a:off x="2023650" y="1767300"/>
            <a:ext cx="50967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 GAITEZEN</a:t>
            </a:r>
            <a:r>
              <a:rPr lang="en"/>
              <a:t> </a:t>
            </a:r>
            <a:r>
              <a:rPr b="1" lang="en">
                <a:solidFill>
                  <a:schemeClr val="accent2"/>
                </a:solidFill>
              </a:rPr>
              <a:t>JOLASTEN!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972" name="Google Shape;972;p29">
            <a:hlinkClick action="ppaction://hlinksldjump" r:id="rId3"/>
          </p:cNvPr>
          <p:cNvSpPr/>
          <p:nvPr/>
        </p:nvSpPr>
        <p:spPr>
          <a:xfrm>
            <a:off x="3501300" y="3539950"/>
            <a:ext cx="2141400" cy="4893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HASI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30"/>
          <p:cNvSpPr txBox="1"/>
          <p:nvPr>
            <p:ph idx="15"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GAIA AUKERATU</a:t>
            </a:r>
            <a:endParaRPr/>
          </a:p>
        </p:txBody>
      </p:sp>
      <p:sp>
        <p:nvSpPr>
          <p:cNvPr id="978" name="Google Shape;978;p30">
            <a:hlinkClick action="ppaction://hlinksldjump" r:id="rId3"/>
          </p:cNvPr>
          <p:cNvSpPr/>
          <p:nvPr/>
        </p:nvSpPr>
        <p:spPr>
          <a:xfrm>
            <a:off x="722375" y="3361650"/>
            <a:ext cx="3742200" cy="1087500"/>
          </a:xfrm>
          <a:prstGeom prst="roundRect">
            <a:avLst>
              <a:gd fmla="val 50000" name="adj"/>
            </a:avLst>
          </a:prstGeom>
          <a:solidFill>
            <a:srgbClr val="D9EAD3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30">
            <a:hlinkClick action="ppaction://hlinksldjump" r:id="rId4"/>
          </p:cNvPr>
          <p:cNvSpPr/>
          <p:nvPr/>
        </p:nvSpPr>
        <p:spPr>
          <a:xfrm>
            <a:off x="4679425" y="3361650"/>
            <a:ext cx="3742200" cy="10875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30">
            <a:hlinkClick action="ppaction://hlinksldjump" r:id="rId5"/>
          </p:cNvPr>
          <p:cNvSpPr/>
          <p:nvPr/>
        </p:nvSpPr>
        <p:spPr>
          <a:xfrm>
            <a:off x="722375" y="1752163"/>
            <a:ext cx="3742200" cy="1087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30">
            <a:hlinkClick action="ppaction://hlinksldjump" r:id="rId6"/>
          </p:cNvPr>
          <p:cNvSpPr/>
          <p:nvPr/>
        </p:nvSpPr>
        <p:spPr>
          <a:xfrm>
            <a:off x="4679425" y="1752163"/>
            <a:ext cx="3742200" cy="1087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30">
            <a:hlinkClick action="ppaction://hlinksldjump" r:id="rId7"/>
          </p:cNvPr>
          <p:cNvSpPr/>
          <p:nvPr/>
        </p:nvSpPr>
        <p:spPr>
          <a:xfrm>
            <a:off x="865022" y="3501736"/>
            <a:ext cx="807300" cy="807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30">
            <a:hlinkClick action="ppaction://hlinksldjump" r:id="rId8"/>
          </p:cNvPr>
          <p:cNvSpPr/>
          <p:nvPr/>
        </p:nvSpPr>
        <p:spPr>
          <a:xfrm>
            <a:off x="4822072" y="1892263"/>
            <a:ext cx="807300" cy="807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30">
            <a:hlinkClick action="ppaction://hlinksldjump" r:id="rId9"/>
          </p:cNvPr>
          <p:cNvSpPr/>
          <p:nvPr/>
        </p:nvSpPr>
        <p:spPr>
          <a:xfrm>
            <a:off x="4822072" y="3501736"/>
            <a:ext cx="807300" cy="807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30">
            <a:hlinkClick action="ppaction://hlinksldjump" r:id="rId10"/>
          </p:cNvPr>
          <p:cNvSpPr/>
          <p:nvPr/>
        </p:nvSpPr>
        <p:spPr>
          <a:xfrm>
            <a:off x="865022" y="1892263"/>
            <a:ext cx="807300" cy="807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30">
            <a:hlinkClick action="ppaction://hlinksldjump" r:id="rId11"/>
          </p:cNvPr>
          <p:cNvSpPr txBox="1"/>
          <p:nvPr>
            <p:ph idx="1" type="subTitle"/>
          </p:nvPr>
        </p:nvSpPr>
        <p:spPr>
          <a:xfrm>
            <a:off x="1739500" y="2048737"/>
            <a:ext cx="2455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GAIXOTASUNA</a:t>
            </a:r>
            <a:endParaRPr/>
          </a:p>
        </p:txBody>
      </p:sp>
      <p:sp>
        <p:nvSpPr>
          <p:cNvPr id="987" name="Google Shape;987;p30">
            <a:hlinkClick action="ppaction://hlinksldjump" r:id="rId12"/>
          </p:cNvPr>
          <p:cNvSpPr txBox="1"/>
          <p:nvPr>
            <p:ph idx="6" type="title"/>
          </p:nvPr>
        </p:nvSpPr>
        <p:spPr>
          <a:xfrm>
            <a:off x="4841722" y="201223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88" name="Google Shape;988;p30">
            <a:hlinkClick action="ppaction://hlinksldjump" r:id="rId13"/>
          </p:cNvPr>
          <p:cNvSpPr txBox="1"/>
          <p:nvPr>
            <p:ph idx="9" type="title"/>
          </p:nvPr>
        </p:nvSpPr>
        <p:spPr>
          <a:xfrm>
            <a:off x="4841722" y="362173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FA8DC"/>
                </a:solidFill>
              </a:rPr>
              <a:t>04</a:t>
            </a:r>
            <a:endParaRPr>
              <a:solidFill>
                <a:srgbClr val="6FA8DC"/>
              </a:solidFill>
            </a:endParaRPr>
          </a:p>
        </p:txBody>
      </p:sp>
      <p:sp>
        <p:nvSpPr>
          <p:cNvPr id="989" name="Google Shape;989;p30">
            <a:hlinkClick action="ppaction://hlinksldjump" r:id="rId14"/>
          </p:cNvPr>
          <p:cNvSpPr txBox="1"/>
          <p:nvPr>
            <p:ph type="title"/>
          </p:nvPr>
        </p:nvSpPr>
        <p:spPr>
          <a:xfrm>
            <a:off x="884672" y="201223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90" name="Google Shape;990;p30">
            <a:hlinkClick action="ppaction://hlinksldjump" r:id="rId15"/>
          </p:cNvPr>
          <p:cNvSpPr txBox="1"/>
          <p:nvPr>
            <p:ph idx="3" type="title"/>
          </p:nvPr>
        </p:nvSpPr>
        <p:spPr>
          <a:xfrm>
            <a:off x="884672" y="362173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02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991" name="Google Shape;991;p30">
            <a:hlinkClick action="ppaction://hlinksldjump" r:id="rId16"/>
          </p:cNvPr>
          <p:cNvSpPr txBox="1"/>
          <p:nvPr>
            <p:ph idx="4" type="subTitle"/>
          </p:nvPr>
        </p:nvSpPr>
        <p:spPr>
          <a:xfrm>
            <a:off x="1739500" y="3719674"/>
            <a:ext cx="2455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ZAINKETAK ETA TRATAMENDUA</a:t>
            </a:r>
            <a:endParaRPr sz="2000"/>
          </a:p>
        </p:txBody>
      </p:sp>
      <p:sp>
        <p:nvSpPr>
          <p:cNvPr id="992" name="Google Shape;992;p30">
            <a:hlinkClick action="ppaction://hlinksldjump" r:id="rId17"/>
          </p:cNvPr>
          <p:cNvSpPr txBox="1"/>
          <p:nvPr>
            <p:ph idx="7" type="subTitle"/>
          </p:nvPr>
        </p:nvSpPr>
        <p:spPr>
          <a:xfrm>
            <a:off x="5531675" y="2048737"/>
            <a:ext cx="2455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NOLA LAGUNDU?</a:t>
            </a:r>
            <a:endParaRPr/>
          </a:p>
        </p:txBody>
      </p:sp>
      <p:sp>
        <p:nvSpPr>
          <p:cNvPr id="993" name="Google Shape;993;p30">
            <a:hlinkClick action="ppaction://hlinksldjump" r:id="rId18"/>
          </p:cNvPr>
          <p:cNvSpPr txBox="1"/>
          <p:nvPr>
            <p:ph idx="13" type="subTitle"/>
          </p:nvPr>
        </p:nvSpPr>
        <p:spPr>
          <a:xfrm>
            <a:off x="5696550" y="3719674"/>
            <a:ext cx="2455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AHOLKUAK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1"/>
          <p:cNvSpPr/>
          <p:nvPr/>
        </p:nvSpPr>
        <p:spPr>
          <a:xfrm>
            <a:off x="891657" y="1109400"/>
            <a:ext cx="2890500" cy="2924700"/>
          </a:xfrm>
          <a:prstGeom prst="roundRect">
            <a:avLst>
              <a:gd fmla="val 5874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9" name="Google Shape;999;p31"/>
          <p:cNvGrpSpPr/>
          <p:nvPr/>
        </p:nvGrpSpPr>
        <p:grpSpPr>
          <a:xfrm>
            <a:off x="891657" y="1109400"/>
            <a:ext cx="2890500" cy="733500"/>
            <a:chOff x="5053825" y="1109400"/>
            <a:chExt cx="2890500" cy="733500"/>
          </a:xfrm>
        </p:grpSpPr>
        <p:sp>
          <p:nvSpPr>
            <p:cNvPr id="1000" name="Google Shape;1000;p31"/>
            <p:cNvSpPr/>
            <p:nvPr/>
          </p:nvSpPr>
          <p:spPr>
            <a:xfrm>
              <a:off x="5053825" y="1109400"/>
              <a:ext cx="2890500" cy="733500"/>
            </a:xfrm>
            <a:prstGeom prst="round2SameRect">
              <a:avLst>
                <a:gd fmla="val 24175" name="adj1"/>
                <a:gd fmla="val 0" name="adj2"/>
              </a:avLst>
            </a:prstGeom>
            <a:solidFill>
              <a:schemeClr val="dk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365750" spcFirstLastPara="1" rIns="365750" wrap="square" tIns="27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AUKERATU GALDERA BAT</a:t>
              </a:r>
              <a:endParaRPr b="1"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grpSp>
          <p:nvGrpSpPr>
            <p:cNvPr id="1001" name="Google Shape;1001;p31"/>
            <p:cNvGrpSpPr/>
            <p:nvPr/>
          </p:nvGrpSpPr>
          <p:grpSpPr>
            <a:xfrm>
              <a:off x="7630225" y="1185600"/>
              <a:ext cx="237900" cy="235500"/>
              <a:chOff x="7569175" y="1212625"/>
              <a:chExt cx="237900" cy="235500"/>
            </a:xfrm>
          </p:grpSpPr>
          <p:sp>
            <p:nvSpPr>
              <p:cNvPr id="1002" name="Google Shape;1002;p31"/>
              <p:cNvSpPr/>
              <p:nvPr/>
            </p:nvSpPr>
            <p:spPr>
              <a:xfrm>
                <a:off x="7569175" y="1212625"/>
                <a:ext cx="237900" cy="235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31"/>
              <p:cNvSpPr/>
              <p:nvPr/>
            </p:nvSpPr>
            <p:spPr>
              <a:xfrm>
                <a:off x="7594684" y="1236981"/>
                <a:ext cx="186900" cy="186900"/>
              </a:xfrm>
              <a:prstGeom prst="mathMultiply">
                <a:avLst>
                  <a:gd fmla="val 23520" name="adj1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04" name="Google Shape;1004;p31">
            <a:hlinkClick action="ppaction://hlinksldjump" r:id="rId3"/>
          </p:cNvPr>
          <p:cNvSpPr/>
          <p:nvPr/>
        </p:nvSpPr>
        <p:spPr>
          <a:xfrm>
            <a:off x="1073457" y="2022300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100 puntu</a:t>
            </a:r>
            <a:endParaRPr/>
          </a:p>
        </p:txBody>
      </p:sp>
      <p:sp>
        <p:nvSpPr>
          <p:cNvPr id="1005" name="Google Shape;1005;p31">
            <a:hlinkClick action="ppaction://hlinksldjump" r:id="rId4"/>
          </p:cNvPr>
          <p:cNvSpPr/>
          <p:nvPr/>
        </p:nvSpPr>
        <p:spPr>
          <a:xfrm>
            <a:off x="1073457" y="3328450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300 puntu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006" name="Google Shape;1006;p31">
            <a:hlinkClick action="ppaction://hlinksldjump" r:id="rId5"/>
          </p:cNvPr>
          <p:cNvSpPr/>
          <p:nvPr/>
        </p:nvSpPr>
        <p:spPr>
          <a:xfrm>
            <a:off x="1073457" y="2675375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200 puntu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007" name="Google Shape;1007;p31"/>
          <p:cNvSpPr/>
          <p:nvPr/>
        </p:nvSpPr>
        <p:spPr>
          <a:xfrm flipH="1">
            <a:off x="5604693" y="1035743"/>
            <a:ext cx="1313100" cy="1313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31"/>
          <p:cNvSpPr txBox="1"/>
          <p:nvPr>
            <p:ph idx="2" type="title"/>
          </p:nvPr>
        </p:nvSpPr>
        <p:spPr>
          <a:xfrm>
            <a:off x="4424950" y="2812775"/>
            <a:ext cx="380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93C47D"/>
                </a:solidFill>
              </a:rPr>
              <a:t>ZAINKETAK ETA TRATAMENDUA</a:t>
            </a:r>
            <a:endParaRPr sz="3500">
              <a:solidFill>
                <a:srgbClr val="93C47D"/>
              </a:solidFill>
            </a:endParaRPr>
          </a:p>
        </p:txBody>
      </p:sp>
      <p:sp>
        <p:nvSpPr>
          <p:cNvPr id="1009" name="Google Shape;1009;p31"/>
          <p:cNvSpPr txBox="1"/>
          <p:nvPr>
            <p:ph type="title"/>
          </p:nvPr>
        </p:nvSpPr>
        <p:spPr>
          <a:xfrm>
            <a:off x="5604693" y="1228937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02</a:t>
            </a:r>
            <a:endParaRPr>
              <a:solidFill>
                <a:srgbClr val="93C47D"/>
              </a:solidFill>
            </a:endParaRPr>
          </a:p>
        </p:txBody>
      </p:sp>
      <p:pic>
        <p:nvPicPr>
          <p:cNvPr id="1010" name="Google Shape;101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46975" y="4475600"/>
            <a:ext cx="541125" cy="54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2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GAIXOTASUNA</a:t>
            </a:r>
            <a:r>
              <a:rPr lang="en"/>
              <a:t> • 100 PUNTU</a:t>
            </a:r>
            <a:endParaRPr/>
          </a:p>
        </p:txBody>
      </p:sp>
      <p:sp>
        <p:nvSpPr>
          <p:cNvPr id="1016" name="Google Shape;1016;p32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fmla="val 12107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ZEREKIN LOTZEN DA HEMOFILIA?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17" name="Google Shape;1017;p32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32">
            <a:hlinkClick action="ppaction://hlinksldjump" r:id="rId3"/>
          </p:cNvPr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Hezurrak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19" name="Google Shape;1019;p32">
            <a:hlinkClick action="ppaction://hlinksldjump" r:id="rId4"/>
          </p:cNvPr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20" name="Google Shape;1020;p32">
            <a:hlinkClick action="ppaction://hlinksldjump" r:id="rId5"/>
          </p:cNvPr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Muskuluak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1" name="Google Shape;1021;p32">
            <a:hlinkClick action="ppaction://hlinksldjump" r:id="rId6"/>
          </p:cNvPr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22" name="Google Shape;1022;p32">
            <a:hlinkClick action="ppaction://hlinksldjump" r:id="rId7"/>
          </p:cNvPr>
          <p:cNvSpPr/>
          <p:nvPr/>
        </p:nvSpPr>
        <p:spPr>
          <a:xfrm>
            <a:off x="4845187" y="26975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Odola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3" name="Google Shape;1023;p32">
            <a:hlinkClick action="ppaction://hlinksldjump" r:id="rId8"/>
          </p:cNvPr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24" name="Google Shape;1024;p32">
            <a:hlinkClick action="ppaction://hlinksldjump" r:id="rId9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25" name="Google Shape;1025;p32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026" name="Google Shape;1026;p32">
              <a:hlinkClick action="ppaction://hlinksldjump" r:id="rId10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2">
              <a:hlinkClick action="ppaction://hlinksldjump" r:id="rId11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8" name="Google Shape;1028;p32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029" name="Google Shape;1029;p32">
              <a:hlinkClick action="ppaction://hlinksldjump" r:id="rId12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2">
              <a:hlinkClick action="ppaction://hlinksldjump" r:id="rId13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31" name="Google Shape;1031;p3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94047" y="1635866"/>
            <a:ext cx="486865" cy="4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GAIXOTASUNA</a:t>
            </a:r>
            <a:r>
              <a:rPr lang="en"/>
              <a:t> • 100 PUNTU</a:t>
            </a:r>
            <a:endParaRPr/>
          </a:p>
        </p:txBody>
      </p:sp>
      <p:sp>
        <p:nvSpPr>
          <p:cNvPr id="1037" name="Google Shape;1037;p33"/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Hezurrak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8" name="Google Shape;1038;p33"/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39" name="Google Shape;1039;p33"/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Muskuluak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0" name="Google Shape;1040;p33"/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41" name="Google Shape;1041;p33"/>
          <p:cNvSpPr/>
          <p:nvPr/>
        </p:nvSpPr>
        <p:spPr>
          <a:xfrm>
            <a:off x="4845187" y="2697563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Odola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2" name="Google Shape;1042;p33"/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043" name="Google Shape;1043;p33"/>
          <p:cNvGrpSpPr/>
          <p:nvPr/>
        </p:nvGrpSpPr>
        <p:grpSpPr>
          <a:xfrm>
            <a:off x="4467270" y="2697355"/>
            <a:ext cx="4058511" cy="489717"/>
            <a:chOff x="4884732" y="2675167"/>
            <a:chExt cx="4058511" cy="489717"/>
          </a:xfrm>
        </p:grpSpPr>
        <p:grpSp>
          <p:nvGrpSpPr>
            <p:cNvPr id="1044" name="Google Shape;1044;p33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045" name="Google Shape;1045;p33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6" name="Google Shape;1046;p33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7" name="Google Shape;1047;p33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48" name="Google Shape;1048;p33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049" name="Google Shape;1049;p33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0" name="Google Shape;1050;p33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1" name="Google Shape;1051;p33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052" name="Google Shape;1052;p33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fmla="val 12107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GAIZKI! BERRIZ SAIATU…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53" name="Google Shape;1053;p33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4" name="Google Shape;1054;p33"/>
          <p:cNvGrpSpPr/>
          <p:nvPr/>
        </p:nvGrpSpPr>
        <p:grpSpPr>
          <a:xfrm>
            <a:off x="2436419" y="1681751"/>
            <a:ext cx="402129" cy="397574"/>
            <a:chOff x="5778658" y="3703488"/>
            <a:chExt cx="312140" cy="308603"/>
          </a:xfrm>
        </p:grpSpPr>
        <p:sp>
          <p:nvSpPr>
            <p:cNvPr id="1055" name="Google Shape;1055;p33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8" name="Google Shape;1058;p33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59" name="Google Shape;1059;p33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060" name="Google Shape;1060;p33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3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2" name="Google Shape;1062;p33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063" name="Google Shape;1063;p33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3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